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56" r:id="rId3"/>
  </p:sldIdLst>
  <p:sldSz cx="28800425" cy="21599525"/>
  <p:notesSz cx="6858000" cy="9144000"/>
  <p:defaultTextStyle>
    <a:defPPr>
      <a:defRPr lang="en-US"/>
    </a:defPPr>
    <a:lvl1pPr marL="0" algn="l" defTabSz="2963301" rtl="0" eaLnBrk="1" latinLnBrk="0" hangingPunct="1">
      <a:defRPr sz="5860" kern="1200">
        <a:solidFill>
          <a:schemeClr val="tx1"/>
        </a:solidFill>
        <a:latin typeface="+mn-lt"/>
        <a:ea typeface="+mn-ea"/>
        <a:cs typeface="+mn-cs"/>
      </a:defRPr>
    </a:lvl1pPr>
    <a:lvl2pPr marL="1481650" algn="l" defTabSz="2963301" rtl="0" eaLnBrk="1" latinLnBrk="0" hangingPunct="1">
      <a:defRPr sz="5860" kern="1200">
        <a:solidFill>
          <a:schemeClr val="tx1"/>
        </a:solidFill>
        <a:latin typeface="+mn-lt"/>
        <a:ea typeface="+mn-ea"/>
        <a:cs typeface="+mn-cs"/>
      </a:defRPr>
    </a:lvl2pPr>
    <a:lvl3pPr marL="2963301" algn="l" defTabSz="2963301" rtl="0" eaLnBrk="1" latinLnBrk="0" hangingPunct="1">
      <a:defRPr sz="5860" kern="1200">
        <a:solidFill>
          <a:schemeClr val="tx1"/>
        </a:solidFill>
        <a:latin typeface="+mn-lt"/>
        <a:ea typeface="+mn-ea"/>
        <a:cs typeface="+mn-cs"/>
      </a:defRPr>
    </a:lvl3pPr>
    <a:lvl4pPr marL="4444950" algn="l" defTabSz="2963301" rtl="0" eaLnBrk="1" latinLnBrk="0" hangingPunct="1">
      <a:defRPr sz="5860" kern="1200">
        <a:solidFill>
          <a:schemeClr val="tx1"/>
        </a:solidFill>
        <a:latin typeface="+mn-lt"/>
        <a:ea typeface="+mn-ea"/>
        <a:cs typeface="+mn-cs"/>
      </a:defRPr>
    </a:lvl4pPr>
    <a:lvl5pPr marL="5926599" algn="l" defTabSz="2963301" rtl="0" eaLnBrk="1" latinLnBrk="0" hangingPunct="1">
      <a:defRPr sz="5860" kern="1200">
        <a:solidFill>
          <a:schemeClr val="tx1"/>
        </a:solidFill>
        <a:latin typeface="+mn-lt"/>
        <a:ea typeface="+mn-ea"/>
        <a:cs typeface="+mn-cs"/>
      </a:defRPr>
    </a:lvl5pPr>
    <a:lvl6pPr marL="7408249" algn="l" defTabSz="2963301" rtl="0" eaLnBrk="1" latinLnBrk="0" hangingPunct="1">
      <a:defRPr sz="5860" kern="1200">
        <a:solidFill>
          <a:schemeClr val="tx1"/>
        </a:solidFill>
        <a:latin typeface="+mn-lt"/>
        <a:ea typeface="+mn-ea"/>
        <a:cs typeface="+mn-cs"/>
      </a:defRPr>
    </a:lvl6pPr>
    <a:lvl7pPr marL="8889900" algn="l" defTabSz="2963301" rtl="0" eaLnBrk="1" latinLnBrk="0" hangingPunct="1">
      <a:defRPr sz="5860" kern="1200">
        <a:solidFill>
          <a:schemeClr val="tx1"/>
        </a:solidFill>
        <a:latin typeface="+mn-lt"/>
        <a:ea typeface="+mn-ea"/>
        <a:cs typeface="+mn-cs"/>
      </a:defRPr>
    </a:lvl7pPr>
    <a:lvl8pPr marL="10371550" algn="l" defTabSz="2963301" rtl="0" eaLnBrk="1" latinLnBrk="0" hangingPunct="1">
      <a:defRPr sz="5860" kern="1200">
        <a:solidFill>
          <a:schemeClr val="tx1"/>
        </a:solidFill>
        <a:latin typeface="+mn-lt"/>
        <a:ea typeface="+mn-ea"/>
        <a:cs typeface="+mn-cs"/>
      </a:defRPr>
    </a:lvl8pPr>
    <a:lvl9pPr marL="11853200" algn="l" defTabSz="2963301" rtl="0" eaLnBrk="1" latinLnBrk="0" hangingPunct="1">
      <a:defRPr sz="586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78" userDrawn="1">
          <p15:clr>
            <a:srgbClr val="A4A3A4"/>
          </p15:clr>
        </p15:guide>
        <p15:guide id="2" orient="horz" pos="189" userDrawn="1">
          <p15:clr>
            <a:srgbClr val="A4A3A4"/>
          </p15:clr>
        </p15:guide>
        <p15:guide id="3" orient="horz" pos="13228" userDrawn="1">
          <p15:clr>
            <a:srgbClr val="A4A3A4"/>
          </p15:clr>
        </p15:guide>
        <p15:guide id="4" orient="horz" userDrawn="1">
          <p15:clr>
            <a:srgbClr val="A4A3A4"/>
          </p15:clr>
        </p15:guide>
        <p15:guide id="5" pos="382" userDrawn="1">
          <p15:clr>
            <a:srgbClr val="A4A3A4"/>
          </p15:clr>
        </p15:guide>
        <p15:guide id="6" pos="17763"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 id="4" name="Omar Alfandi" initials="OA" lastIdx="1" clrIdx="4">
    <p:extLst>
      <p:ext uri="{19B8F6BF-5375-455C-9EA6-DF929625EA0E}">
        <p15:presenceInfo xmlns:p15="http://schemas.microsoft.com/office/powerpoint/2012/main" userId="S-1-5-21-843821256-3896751913-2584019450-75635" providerId="AD"/>
      </p:ext>
    </p:extLst>
  </p:cmAuthor>
  <p:cmAuthor id="5" name="raghda hourani" initials="rh" lastIdx="1" clrIdx="5">
    <p:extLst>
      <p:ext uri="{19B8F6BF-5375-455C-9EA6-DF929625EA0E}">
        <p15:presenceInfo xmlns:p15="http://schemas.microsoft.com/office/powerpoint/2012/main" userId="3ec00454f7d92ee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F142E"/>
    <a:srgbClr val="FFFFFF"/>
    <a:srgbClr val="F3F5FA"/>
    <a:srgbClr val="CDD2DE"/>
    <a:srgbClr val="E3E9E5"/>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18" autoAdjust="0"/>
    <p:restoredTop sz="96197" autoAdjust="0"/>
  </p:normalViewPr>
  <p:slideViewPr>
    <p:cSldViewPr snapToGrid="0" snapToObjects="1" showGuides="1">
      <p:cViewPr>
        <p:scale>
          <a:sx n="66" d="100"/>
          <a:sy n="66" d="100"/>
        </p:scale>
        <p:origin x="-3821" y="-5827"/>
      </p:cViewPr>
      <p:guideLst>
        <p:guide orient="horz" pos="2178"/>
        <p:guide orient="horz" pos="189"/>
        <p:guide orient="horz" pos="13228"/>
        <p:guide orient="horz"/>
        <p:guide pos="382"/>
        <p:guide pos="1776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84" y="2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4/28/2023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2639113555"/>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jpeg>
</file>

<file path=ppt/media/image11.png>
</file>

<file path=ppt/media/image12.png>
</file>

<file path=ppt/media/image13.png>
</file>

<file path=ppt/media/image14.svg>
</file>

<file path=ppt/media/image16.png>
</file>

<file path=ppt/media/image17.png>
</file>

<file path=ppt/media/image18.png>
</file>

<file path=ppt/media/image2.png>
</file>

<file path=ppt/media/image3.png>
</file>

<file path=ppt/media/image4.png>
</file>

<file path=ppt/media/image5.wmf>
</file>

<file path=ppt/media/image6.wmf>
</file>

<file path=ppt/media/image7.wmf>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4/28/2023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3109100856"/>
      </p:ext>
    </p:extLst>
  </p:cSld>
  <p:clrMap bg1="lt1" tx1="dk1" bg2="lt2" tx2="dk2" accent1="accent1" accent2="accent2" accent3="accent3" accent4="accent4" accent5="accent5" accent6="accent6" hlink="hlink" folHlink="folHlink"/>
  <p:notesStyle>
    <a:lvl1pPr marL="0" algn="l" defTabSz="2963301" rtl="0" eaLnBrk="1" latinLnBrk="0" hangingPunct="1">
      <a:defRPr sz="4000" kern="1200">
        <a:solidFill>
          <a:schemeClr val="tx1"/>
        </a:solidFill>
        <a:latin typeface="+mn-lt"/>
        <a:ea typeface="+mn-ea"/>
        <a:cs typeface="+mn-cs"/>
      </a:defRPr>
    </a:lvl1pPr>
    <a:lvl2pPr marL="1481650" algn="l" defTabSz="2963301" rtl="0" eaLnBrk="1" latinLnBrk="0" hangingPunct="1">
      <a:defRPr sz="4000" kern="1200">
        <a:solidFill>
          <a:schemeClr val="tx1"/>
        </a:solidFill>
        <a:latin typeface="+mn-lt"/>
        <a:ea typeface="+mn-ea"/>
        <a:cs typeface="+mn-cs"/>
      </a:defRPr>
    </a:lvl2pPr>
    <a:lvl3pPr marL="2963301" algn="l" defTabSz="2963301" rtl="0" eaLnBrk="1" latinLnBrk="0" hangingPunct="1">
      <a:defRPr sz="4000" kern="1200">
        <a:solidFill>
          <a:schemeClr val="tx1"/>
        </a:solidFill>
        <a:latin typeface="+mn-lt"/>
        <a:ea typeface="+mn-ea"/>
        <a:cs typeface="+mn-cs"/>
      </a:defRPr>
    </a:lvl3pPr>
    <a:lvl4pPr marL="4444950" algn="l" defTabSz="2963301" rtl="0" eaLnBrk="1" latinLnBrk="0" hangingPunct="1">
      <a:defRPr sz="4000" kern="1200">
        <a:solidFill>
          <a:schemeClr val="tx1"/>
        </a:solidFill>
        <a:latin typeface="+mn-lt"/>
        <a:ea typeface="+mn-ea"/>
        <a:cs typeface="+mn-cs"/>
      </a:defRPr>
    </a:lvl4pPr>
    <a:lvl5pPr marL="5926599" algn="l" defTabSz="2963301" rtl="0" eaLnBrk="1" latinLnBrk="0" hangingPunct="1">
      <a:defRPr sz="4000" kern="1200">
        <a:solidFill>
          <a:schemeClr val="tx1"/>
        </a:solidFill>
        <a:latin typeface="+mn-lt"/>
        <a:ea typeface="+mn-ea"/>
        <a:cs typeface="+mn-cs"/>
      </a:defRPr>
    </a:lvl5pPr>
    <a:lvl6pPr marL="7408249" algn="l" defTabSz="2963301" rtl="0" eaLnBrk="1" latinLnBrk="0" hangingPunct="1">
      <a:defRPr sz="4000" kern="1200">
        <a:solidFill>
          <a:schemeClr val="tx1"/>
        </a:solidFill>
        <a:latin typeface="+mn-lt"/>
        <a:ea typeface="+mn-ea"/>
        <a:cs typeface="+mn-cs"/>
      </a:defRPr>
    </a:lvl6pPr>
    <a:lvl7pPr marL="8889900" algn="l" defTabSz="2963301" rtl="0" eaLnBrk="1" latinLnBrk="0" hangingPunct="1">
      <a:defRPr sz="4000" kern="1200">
        <a:solidFill>
          <a:schemeClr val="tx1"/>
        </a:solidFill>
        <a:latin typeface="+mn-lt"/>
        <a:ea typeface="+mn-ea"/>
        <a:cs typeface="+mn-cs"/>
      </a:defRPr>
    </a:lvl7pPr>
    <a:lvl8pPr marL="10371550" algn="l" defTabSz="2963301" rtl="0" eaLnBrk="1" latinLnBrk="0" hangingPunct="1">
      <a:defRPr sz="4000" kern="1200">
        <a:solidFill>
          <a:schemeClr val="tx1"/>
        </a:solidFill>
        <a:latin typeface="+mn-lt"/>
        <a:ea typeface="+mn-ea"/>
        <a:cs typeface="+mn-cs"/>
      </a:defRPr>
    </a:lvl8pPr>
    <a:lvl9pPr marL="11853200" algn="l" defTabSz="2963301" rtl="0" eaLnBrk="1" latinLnBrk="0" hangingPunct="1">
      <a:defRPr sz="40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normAutofit fontScale="32500" lnSpcReduction="20000"/>
          </a:bodyPr>
          <a:lstStyle/>
          <a:p>
            <a:r>
              <a:rPr lang="en-US" b="1" dirty="0"/>
              <a:t>Affiliations</a:t>
            </a:r>
            <a:r>
              <a:rPr lang="en-US" dirty="0"/>
              <a:t>: The organization you are associated with. Example:: College of Technological Innovation, Zayed University</a:t>
            </a:r>
          </a:p>
          <a:p>
            <a:endParaRPr lang="en-US" dirty="0"/>
          </a:p>
          <a:p>
            <a:r>
              <a:rPr lang="en-US" b="1" dirty="0"/>
              <a:t>Introduction</a:t>
            </a:r>
            <a:r>
              <a:rPr lang="en-US" dirty="0"/>
              <a:t>: write an introduction about your project. </a:t>
            </a:r>
          </a:p>
          <a:p>
            <a:pPr marL="0" marR="0" lvl="0" indent="0" algn="l" defTabSz="4298410" rtl="0" eaLnBrk="1" fontAlgn="auto" latinLnBrk="0" hangingPunct="1">
              <a:lnSpc>
                <a:spcPct val="100000"/>
              </a:lnSpc>
              <a:spcBef>
                <a:spcPts val="0"/>
              </a:spcBef>
              <a:spcAft>
                <a:spcPts val="0"/>
              </a:spcAft>
              <a:buClrTx/>
              <a:buSzTx/>
              <a:buFontTx/>
              <a:buNone/>
              <a:tabLst/>
              <a:defRPr/>
            </a:pPr>
            <a:endParaRPr lang="en-US" dirty="0"/>
          </a:p>
          <a:p>
            <a:pPr marL="0" marR="0" lvl="0" indent="0" algn="l" defTabSz="4298410" rtl="0" eaLnBrk="1" fontAlgn="auto" latinLnBrk="0" hangingPunct="1">
              <a:lnSpc>
                <a:spcPct val="100000"/>
              </a:lnSpc>
              <a:spcBef>
                <a:spcPts val="0"/>
              </a:spcBef>
              <a:spcAft>
                <a:spcPts val="0"/>
              </a:spcAft>
              <a:buClrTx/>
              <a:buSzTx/>
              <a:buFontTx/>
              <a:buNone/>
              <a:tabLst/>
              <a:defRPr/>
            </a:pPr>
            <a:r>
              <a:rPr lang="en-US" b="1" dirty="0"/>
              <a:t>Project Objectives</a:t>
            </a:r>
            <a:r>
              <a:rPr lang="en-US" dirty="0"/>
              <a:t>: write/list the objectives of your project. Focus on the key points that will show the importance of your project </a:t>
            </a:r>
          </a:p>
          <a:p>
            <a:pPr marL="857250" marR="0" lvl="0" indent="-857250" algn="l" defTabSz="4298410" rtl="0" eaLnBrk="1" fontAlgn="auto" latinLnBrk="0" hangingPunct="1">
              <a:lnSpc>
                <a:spcPct val="100000"/>
              </a:lnSpc>
              <a:spcBef>
                <a:spcPts val="0"/>
              </a:spcBef>
              <a:spcAft>
                <a:spcPts val="0"/>
              </a:spcAft>
              <a:buClrTx/>
              <a:buSzTx/>
              <a:buFontTx/>
              <a:buChar char="-"/>
              <a:tabLst/>
              <a:defRPr/>
            </a:pPr>
            <a:endParaRPr lang="en-US" dirty="0"/>
          </a:p>
          <a:p>
            <a:pPr marL="0" indent="0">
              <a:buFont typeface="Arial" panose="020B0604020202020204" pitchFamily="34" charset="0"/>
              <a:buNone/>
            </a:pPr>
            <a:r>
              <a:rPr lang="en-US" b="1" dirty="0"/>
              <a:t>Results and Analysis</a:t>
            </a:r>
            <a:r>
              <a:rPr lang="en-US" dirty="0"/>
              <a:t>: write and illustrate the results and analysis of your project. Here, you have the chance to add pics/screenshots/graphs/statistics, etc. related to the results and analysis of your project. </a:t>
            </a:r>
          </a:p>
          <a:p>
            <a:pPr marL="0" indent="0">
              <a:buFont typeface="Arial" panose="020B0604020202020204" pitchFamily="34" charset="0"/>
              <a:buNone/>
            </a:pPr>
            <a:r>
              <a:rPr lang="en-US" dirty="0"/>
              <a:t>                                      you should highlight the importance of your project: what does it achieves, what services does it offer, etc. </a:t>
            </a:r>
          </a:p>
          <a:p>
            <a:pPr marL="0" indent="0">
              <a:buFont typeface="Arial" panose="020B0604020202020204" pitchFamily="34" charset="0"/>
              <a:buNone/>
            </a:pPr>
            <a:endParaRPr lang="en-US" dirty="0"/>
          </a:p>
          <a:p>
            <a:pPr marL="0" indent="0">
              <a:buFont typeface="Arial" panose="020B0604020202020204" pitchFamily="34" charset="0"/>
              <a:buNone/>
            </a:pPr>
            <a:r>
              <a:rPr lang="en-US" b="1" dirty="0"/>
              <a:t>Conclusions</a:t>
            </a:r>
            <a:r>
              <a:rPr lang="en-US" dirty="0"/>
              <a:t> and future work of your project</a:t>
            </a:r>
          </a:p>
          <a:p>
            <a:pPr marL="0" indent="0">
              <a:buFont typeface="Arial" panose="020B0604020202020204" pitchFamily="34" charset="0"/>
              <a:buNone/>
            </a:pPr>
            <a:endParaRPr lang="en-US" dirty="0"/>
          </a:p>
          <a:p>
            <a:pPr marL="0" indent="0">
              <a:buFont typeface="Arial" panose="020B0604020202020204" pitchFamily="34" charset="0"/>
              <a:buNone/>
            </a:pPr>
            <a:r>
              <a:rPr lang="en-US" b="1" dirty="0"/>
              <a:t>References</a:t>
            </a:r>
            <a:r>
              <a:rPr lang="en-US" dirty="0"/>
              <a:t> in APA style</a:t>
            </a:r>
          </a:p>
          <a:p>
            <a:pPr marL="0" indent="0">
              <a:buFont typeface="Arial" panose="020B0604020202020204" pitchFamily="34" charset="0"/>
              <a:buNone/>
            </a:pPr>
            <a:endParaRPr lang="en-US" dirty="0"/>
          </a:p>
          <a:p>
            <a:pPr marL="0" indent="0">
              <a:buFont typeface="Arial" panose="020B0604020202020204" pitchFamily="34" charset="0"/>
              <a:buNone/>
            </a:pPr>
            <a:r>
              <a:rPr lang="en-US" b="1" dirty="0"/>
              <a:t>Acknowledgment</a:t>
            </a:r>
            <a:r>
              <a:rPr lang="en-US" dirty="0"/>
              <a:t>: you can write your acknowledgment and show appreciation to everyone who has helped in your project. </a:t>
            </a:r>
          </a:p>
        </p:txBody>
      </p:sp>
      <p:sp>
        <p:nvSpPr>
          <p:cNvPr id="4" name="Slide Number Placeholder 3"/>
          <p:cNvSpPr>
            <a:spLocks noGrp="1"/>
          </p:cNvSpPr>
          <p:nvPr>
            <p:ph type="sldNum" sz="quarter" idx="10"/>
          </p:nvPr>
        </p:nvSpPr>
        <p:spPr/>
        <p:txBody>
          <a:bodyPr/>
          <a:lstStyle/>
          <a:p>
            <a:fld id="{26A1A87D-CAF7-4BDC-A0D3-C0DBEDE81619}" type="slidenum">
              <a:rPr lang="en-US" smtClean="0"/>
              <a:pPr/>
              <a:t>1</a:t>
            </a:fld>
            <a:endParaRPr lang="en-US" dirty="0"/>
          </a:p>
        </p:txBody>
      </p:sp>
    </p:spTree>
    <p:extLst>
      <p:ext uri="{BB962C8B-B14F-4D97-AF65-F5344CB8AC3E}">
        <p14:creationId xmlns:p14="http://schemas.microsoft.com/office/powerpoint/2010/main" val="8076602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Standard 4 columns">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93310" y="3067469"/>
            <a:ext cx="13602602"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605224" y="2663286"/>
            <a:ext cx="13591865"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edit) INTRODUCTION or ABSTRACT</a:t>
            </a:r>
          </a:p>
        </p:txBody>
      </p:sp>
      <p:sp>
        <p:nvSpPr>
          <p:cNvPr id="20" name="Text Placeholder 5"/>
          <p:cNvSpPr>
            <a:spLocks noGrp="1"/>
          </p:cNvSpPr>
          <p:nvPr>
            <p:ph type="body" sz="quarter" idx="20" hasCustomPrompt="1"/>
          </p:nvPr>
        </p:nvSpPr>
        <p:spPr>
          <a:xfrm>
            <a:off x="605222" y="8687552"/>
            <a:ext cx="13595187"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edit)  OBJECTIVES</a:t>
            </a:r>
          </a:p>
        </p:txBody>
      </p:sp>
      <p:sp>
        <p:nvSpPr>
          <p:cNvPr id="25" name="Text Placeholder 5"/>
          <p:cNvSpPr>
            <a:spLocks noGrp="1"/>
          </p:cNvSpPr>
          <p:nvPr>
            <p:ph type="body" sz="quarter" idx="25" hasCustomPrompt="1"/>
          </p:nvPr>
        </p:nvSpPr>
        <p:spPr>
          <a:xfrm>
            <a:off x="14605426" y="2663286"/>
            <a:ext cx="13591690"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edit)  CONCLUSIONS</a:t>
            </a:r>
          </a:p>
        </p:txBody>
      </p:sp>
      <p:sp>
        <p:nvSpPr>
          <p:cNvPr id="26" name="Text Placeholder 3"/>
          <p:cNvSpPr>
            <a:spLocks noGrp="1"/>
          </p:cNvSpPr>
          <p:nvPr>
            <p:ph type="body" sz="quarter" idx="26" hasCustomPrompt="1"/>
          </p:nvPr>
        </p:nvSpPr>
        <p:spPr>
          <a:xfrm>
            <a:off x="14605426" y="3067469"/>
            <a:ext cx="13591690"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Type in or paste your text here</a:t>
            </a:r>
          </a:p>
        </p:txBody>
      </p:sp>
      <p:sp>
        <p:nvSpPr>
          <p:cNvPr id="27" name="Text Placeholder 5"/>
          <p:cNvSpPr>
            <a:spLocks noGrp="1"/>
          </p:cNvSpPr>
          <p:nvPr>
            <p:ph type="body" sz="quarter" idx="27" hasCustomPrompt="1"/>
          </p:nvPr>
        </p:nvSpPr>
        <p:spPr>
          <a:xfrm>
            <a:off x="14605427" y="8698944"/>
            <a:ext cx="13587955"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edit)  REFERENCES</a:t>
            </a:r>
          </a:p>
        </p:txBody>
      </p:sp>
      <p:sp>
        <p:nvSpPr>
          <p:cNvPr id="28" name="Text Placeholder 3"/>
          <p:cNvSpPr>
            <a:spLocks noGrp="1"/>
          </p:cNvSpPr>
          <p:nvPr>
            <p:ph type="body" sz="quarter" idx="28" hasCustomPrompt="1"/>
          </p:nvPr>
        </p:nvSpPr>
        <p:spPr>
          <a:xfrm>
            <a:off x="14600220" y="9130556"/>
            <a:ext cx="13593165"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14615965" y="16211591"/>
            <a:ext cx="13581153"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edit)  ACKNOWLEDGEMENTS or  CONTACT</a:t>
            </a:r>
          </a:p>
        </p:txBody>
      </p:sp>
      <p:sp>
        <p:nvSpPr>
          <p:cNvPr id="30" name="Text Placeholder 3"/>
          <p:cNvSpPr>
            <a:spLocks noGrp="1"/>
          </p:cNvSpPr>
          <p:nvPr>
            <p:ph type="body" sz="quarter" idx="30" hasCustomPrompt="1"/>
          </p:nvPr>
        </p:nvSpPr>
        <p:spPr>
          <a:xfrm>
            <a:off x="14605427" y="16653294"/>
            <a:ext cx="13587955"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593310" y="9120103"/>
            <a:ext cx="13603776"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Type in or paste your text here</a:t>
            </a:r>
          </a:p>
        </p:txBody>
      </p:sp>
      <p:sp>
        <p:nvSpPr>
          <p:cNvPr id="76" name="Text Placeholder 76"/>
          <p:cNvSpPr>
            <a:spLocks noGrp="1"/>
          </p:cNvSpPr>
          <p:nvPr>
            <p:ph type="body" sz="quarter" idx="150" hasCustomPrompt="1"/>
          </p:nvPr>
        </p:nvSpPr>
        <p:spPr>
          <a:xfrm>
            <a:off x="3891623" y="2025852"/>
            <a:ext cx="21017185" cy="548801"/>
          </a:xfrm>
          <a:prstGeom prst="rect">
            <a:avLst/>
          </a:prstGeom>
        </p:spPr>
        <p:txBody>
          <a:bodyPr lIns="77349" tIns="38675" rIns="77349" bIns="38675">
            <a:normAutofit/>
          </a:bodyPr>
          <a:lstStyle>
            <a:lvl1pPr marL="0" indent="0" algn="ctr">
              <a:buFontTx/>
              <a:buNone/>
              <a:defRPr sz="2283">
                <a:solidFill>
                  <a:schemeClr val="tx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affiliations</a:t>
            </a:r>
          </a:p>
        </p:txBody>
      </p:sp>
      <p:sp>
        <p:nvSpPr>
          <p:cNvPr id="79" name="Text Placeholder 76"/>
          <p:cNvSpPr>
            <a:spLocks noGrp="1"/>
          </p:cNvSpPr>
          <p:nvPr>
            <p:ph type="body" sz="quarter" idx="151" hasCustomPrompt="1"/>
          </p:nvPr>
        </p:nvSpPr>
        <p:spPr>
          <a:xfrm>
            <a:off x="3891623" y="1461041"/>
            <a:ext cx="21017185" cy="636906"/>
          </a:xfrm>
          <a:prstGeom prst="rect">
            <a:avLst/>
          </a:prstGeom>
        </p:spPr>
        <p:txBody>
          <a:bodyPr lIns="77349" tIns="38675" rIns="77349" bIns="38675" anchor="t" anchorCtr="1">
            <a:noAutofit/>
          </a:bodyPr>
          <a:lstStyle>
            <a:lvl1pPr marL="0" indent="0" algn="ctr">
              <a:buFontTx/>
              <a:buNone/>
              <a:defRPr sz="3427" b="1">
                <a:solidFill>
                  <a:schemeClr val="tx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authors</a:t>
            </a:r>
          </a:p>
        </p:txBody>
      </p:sp>
      <p:sp>
        <p:nvSpPr>
          <p:cNvPr id="80" name="Text Placeholder 76"/>
          <p:cNvSpPr>
            <a:spLocks noGrp="1"/>
          </p:cNvSpPr>
          <p:nvPr>
            <p:ph type="body" sz="quarter" idx="153" hasCustomPrompt="1"/>
          </p:nvPr>
        </p:nvSpPr>
        <p:spPr>
          <a:xfrm>
            <a:off x="3891623" y="224463"/>
            <a:ext cx="21017185" cy="895831"/>
          </a:xfrm>
          <a:prstGeom prst="rect">
            <a:avLst/>
          </a:prstGeom>
        </p:spPr>
        <p:txBody>
          <a:bodyPr lIns="77349" tIns="38675" rIns="77349" bIns="38675" anchor="t" anchorCtr="1">
            <a:noAutofit/>
          </a:bodyPr>
          <a:lstStyle>
            <a:lvl1pPr marL="0" indent="0" algn="ctr">
              <a:buFontTx/>
              <a:buNone/>
              <a:defRPr sz="5615" b="1">
                <a:solidFill>
                  <a:schemeClr val="bg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de center column">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93310" y="3126877"/>
            <a:ext cx="6599056"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6" name="Text Placeholder 5"/>
          <p:cNvSpPr>
            <a:spLocks noGrp="1"/>
          </p:cNvSpPr>
          <p:nvPr>
            <p:ph type="body" sz="quarter" idx="11" hasCustomPrompt="1"/>
          </p:nvPr>
        </p:nvSpPr>
        <p:spPr>
          <a:xfrm>
            <a:off x="605224" y="2690913"/>
            <a:ext cx="6593849" cy="466442"/>
          </a:xfrm>
          <a:prstGeom prst="rect">
            <a:avLst/>
          </a:prstGeom>
          <a:noFill/>
        </p:spPr>
        <p:txBody>
          <a:bodyPr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ABSTRACT</a:t>
            </a:r>
          </a:p>
        </p:txBody>
      </p:sp>
      <p:sp>
        <p:nvSpPr>
          <p:cNvPr id="19" name="Text Placeholder 3"/>
          <p:cNvSpPr>
            <a:spLocks noGrp="1"/>
          </p:cNvSpPr>
          <p:nvPr>
            <p:ph type="body" sz="quarter" idx="19" hasCustomPrompt="1"/>
          </p:nvPr>
        </p:nvSpPr>
        <p:spPr>
          <a:xfrm>
            <a:off x="592269" y="8854843"/>
            <a:ext cx="6600097"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20" name="Text Placeholder 5"/>
          <p:cNvSpPr>
            <a:spLocks noGrp="1"/>
          </p:cNvSpPr>
          <p:nvPr>
            <p:ph type="body" sz="quarter" idx="20" hasCustomPrompt="1"/>
          </p:nvPr>
        </p:nvSpPr>
        <p:spPr>
          <a:xfrm>
            <a:off x="605220" y="8444297"/>
            <a:ext cx="6594888"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OBJECTIVES</a:t>
            </a:r>
          </a:p>
        </p:txBody>
      </p:sp>
      <p:sp>
        <p:nvSpPr>
          <p:cNvPr id="21" name="Text Placeholder 3"/>
          <p:cNvSpPr>
            <a:spLocks noGrp="1"/>
          </p:cNvSpPr>
          <p:nvPr>
            <p:ph type="body" sz="quarter" idx="21" hasCustomPrompt="1"/>
          </p:nvPr>
        </p:nvSpPr>
        <p:spPr>
          <a:xfrm>
            <a:off x="7603239" y="3121671"/>
            <a:ext cx="13596033"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22" name="Text Placeholder 5"/>
          <p:cNvSpPr>
            <a:spLocks noGrp="1"/>
          </p:cNvSpPr>
          <p:nvPr>
            <p:ph type="body" sz="quarter" idx="22" hasCustomPrompt="1"/>
          </p:nvPr>
        </p:nvSpPr>
        <p:spPr>
          <a:xfrm>
            <a:off x="7603241" y="2695265"/>
            <a:ext cx="13596033"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(header)  MATERIALS &amp; METHODS</a:t>
            </a:r>
          </a:p>
        </p:txBody>
      </p:sp>
      <p:sp>
        <p:nvSpPr>
          <p:cNvPr id="23" name="Text Placeholder 3"/>
          <p:cNvSpPr>
            <a:spLocks noGrp="1"/>
          </p:cNvSpPr>
          <p:nvPr>
            <p:ph type="body" sz="quarter" idx="23" hasCustomPrompt="1"/>
          </p:nvPr>
        </p:nvSpPr>
        <p:spPr>
          <a:xfrm>
            <a:off x="7603241" y="13378588"/>
            <a:ext cx="13596033"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24" name="Text Placeholder 5"/>
          <p:cNvSpPr>
            <a:spLocks noGrp="1"/>
          </p:cNvSpPr>
          <p:nvPr>
            <p:ph type="body" sz="quarter" idx="24" hasCustomPrompt="1"/>
          </p:nvPr>
        </p:nvSpPr>
        <p:spPr>
          <a:xfrm>
            <a:off x="7603241" y="12946976"/>
            <a:ext cx="13596033"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RESULTS</a:t>
            </a:r>
          </a:p>
        </p:txBody>
      </p:sp>
      <p:sp>
        <p:nvSpPr>
          <p:cNvPr id="25" name="Text Placeholder 5"/>
          <p:cNvSpPr>
            <a:spLocks noGrp="1"/>
          </p:cNvSpPr>
          <p:nvPr>
            <p:ph type="body" sz="quarter" idx="25" hasCustomPrompt="1"/>
          </p:nvPr>
        </p:nvSpPr>
        <p:spPr>
          <a:xfrm>
            <a:off x="21604486" y="2695265"/>
            <a:ext cx="6592628"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CONCLUSIONS</a:t>
            </a:r>
          </a:p>
        </p:txBody>
      </p:sp>
      <p:sp>
        <p:nvSpPr>
          <p:cNvPr id="26" name="Text Placeholder 3"/>
          <p:cNvSpPr>
            <a:spLocks noGrp="1"/>
          </p:cNvSpPr>
          <p:nvPr>
            <p:ph type="body" sz="quarter" idx="26" hasCustomPrompt="1"/>
          </p:nvPr>
        </p:nvSpPr>
        <p:spPr>
          <a:xfrm>
            <a:off x="21604486" y="3126877"/>
            <a:ext cx="6592628"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27" name="Text Placeholder 5"/>
          <p:cNvSpPr>
            <a:spLocks noGrp="1"/>
          </p:cNvSpPr>
          <p:nvPr>
            <p:ph type="body" sz="quarter" idx="27" hasCustomPrompt="1"/>
          </p:nvPr>
        </p:nvSpPr>
        <p:spPr>
          <a:xfrm>
            <a:off x="21600751" y="8483814"/>
            <a:ext cx="6592628"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REFERENCES</a:t>
            </a:r>
          </a:p>
        </p:txBody>
      </p:sp>
      <p:sp>
        <p:nvSpPr>
          <p:cNvPr id="28" name="Text Placeholder 3"/>
          <p:cNvSpPr>
            <a:spLocks noGrp="1"/>
          </p:cNvSpPr>
          <p:nvPr>
            <p:ph type="body" sz="quarter" idx="28" hasCustomPrompt="1"/>
          </p:nvPr>
        </p:nvSpPr>
        <p:spPr>
          <a:xfrm>
            <a:off x="21643031" y="8915424"/>
            <a:ext cx="6544780"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29" name="Text Placeholder 5"/>
          <p:cNvSpPr>
            <a:spLocks noGrp="1"/>
          </p:cNvSpPr>
          <p:nvPr>
            <p:ph type="body" sz="quarter" idx="29" hasCustomPrompt="1"/>
          </p:nvPr>
        </p:nvSpPr>
        <p:spPr>
          <a:xfrm>
            <a:off x="21604486" y="16272584"/>
            <a:ext cx="6592628" cy="466442"/>
          </a:xfrm>
          <a:prstGeom prst="rect">
            <a:avLst/>
          </a:prstGeom>
          <a:noFill/>
        </p:spPr>
        <p:txBody>
          <a:bodyPr wrap="square" lIns="89551" tIns="89551" rIns="89551" bIns="89551" anchor="ctr" anchorCtr="0">
            <a:spAutoFit/>
          </a:bodyPr>
          <a:lstStyle>
            <a:lvl1pPr marL="0" indent="0" algn="ctr">
              <a:buNone/>
              <a:defRPr sz="1856" b="1" u="sng" baseline="0">
                <a:solidFill>
                  <a:schemeClr val="tx1"/>
                </a:solidFill>
              </a:defRPr>
            </a:lvl1pPr>
          </a:lstStyle>
          <a:p>
            <a:pPr lvl="0"/>
            <a:r>
              <a:rPr lang="en-US" dirty="0"/>
              <a:t>(click to add)  CONTACT</a:t>
            </a:r>
          </a:p>
        </p:txBody>
      </p:sp>
      <p:sp>
        <p:nvSpPr>
          <p:cNvPr id="30" name="Text Placeholder 3"/>
          <p:cNvSpPr>
            <a:spLocks noGrp="1"/>
          </p:cNvSpPr>
          <p:nvPr>
            <p:ph type="body" sz="quarter" idx="30" hasCustomPrompt="1"/>
          </p:nvPr>
        </p:nvSpPr>
        <p:spPr>
          <a:xfrm>
            <a:off x="21591879" y="16743217"/>
            <a:ext cx="6595931" cy="657119"/>
          </a:xfrm>
          <a:prstGeom prst="rect">
            <a:avLst/>
          </a:prstGeom>
        </p:spPr>
        <p:txBody>
          <a:bodyPr wrap="square" lIns="223877" tIns="223877" rIns="223877" bIns="223877">
            <a:spAutoFit/>
          </a:bodyPr>
          <a:lstStyle>
            <a:lvl1pPr marL="0" indent="0">
              <a:buNone/>
              <a:defRPr sz="1332">
                <a:solidFill>
                  <a:schemeClr val="tx1"/>
                </a:solidFill>
                <a:latin typeface="Times New Roman" panose="02020603050405020304" pitchFamily="18" charset="0"/>
                <a:cs typeface="Times New Roman" panose="02020603050405020304" pitchFamily="18" charset="0"/>
              </a:defRPr>
            </a:lvl1pPr>
            <a:lvl2pPr marL="692426" indent="-266316">
              <a:defRPr sz="1190">
                <a:latin typeface="Trebuchet MS" pitchFamily="34" charset="0"/>
              </a:defRPr>
            </a:lvl2pPr>
            <a:lvl3pPr marL="958742" indent="-266316">
              <a:defRPr sz="1190">
                <a:latin typeface="Trebuchet MS" pitchFamily="34" charset="0"/>
              </a:defRPr>
            </a:lvl3pPr>
            <a:lvl4pPr marL="1251692" indent="-292949">
              <a:defRPr sz="1190">
                <a:latin typeface="Trebuchet MS" pitchFamily="34" charset="0"/>
              </a:defRPr>
            </a:lvl4pPr>
            <a:lvl5pPr marL="1464745" indent="-213054">
              <a:defRPr sz="1190">
                <a:latin typeface="Trebuchet MS" pitchFamily="34" charset="0"/>
              </a:defRPr>
            </a:lvl5pPr>
          </a:lstStyle>
          <a:p>
            <a:pPr lvl="0"/>
            <a:r>
              <a:rPr lang="en-US" dirty="0"/>
              <a:t>Enter your text here</a:t>
            </a:r>
          </a:p>
        </p:txBody>
      </p:sp>
      <p:sp>
        <p:nvSpPr>
          <p:cNvPr id="31" name="Text Placeholder 76"/>
          <p:cNvSpPr>
            <a:spLocks noGrp="1"/>
          </p:cNvSpPr>
          <p:nvPr>
            <p:ph type="body" sz="quarter" idx="150" hasCustomPrompt="1"/>
          </p:nvPr>
        </p:nvSpPr>
        <p:spPr>
          <a:xfrm>
            <a:off x="3891623" y="2025852"/>
            <a:ext cx="21017185" cy="548801"/>
          </a:xfrm>
          <a:prstGeom prst="rect">
            <a:avLst/>
          </a:prstGeom>
        </p:spPr>
        <p:txBody>
          <a:bodyPr lIns="77349" tIns="38675" rIns="77349" bIns="38675">
            <a:normAutofit/>
          </a:bodyPr>
          <a:lstStyle>
            <a:lvl1pPr marL="0" indent="0" algn="ctr">
              <a:buFontTx/>
              <a:buNone/>
              <a:defRPr sz="2283">
                <a:solidFill>
                  <a:schemeClr val="tx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affiliations</a:t>
            </a:r>
          </a:p>
        </p:txBody>
      </p:sp>
      <p:sp>
        <p:nvSpPr>
          <p:cNvPr id="32" name="Text Placeholder 76"/>
          <p:cNvSpPr>
            <a:spLocks noGrp="1"/>
          </p:cNvSpPr>
          <p:nvPr>
            <p:ph type="body" sz="quarter" idx="151" hasCustomPrompt="1"/>
          </p:nvPr>
        </p:nvSpPr>
        <p:spPr>
          <a:xfrm>
            <a:off x="3891623" y="1461041"/>
            <a:ext cx="21017185" cy="636906"/>
          </a:xfrm>
          <a:prstGeom prst="rect">
            <a:avLst/>
          </a:prstGeom>
        </p:spPr>
        <p:txBody>
          <a:bodyPr lIns="77349" tIns="38675" rIns="77349" bIns="38675" anchor="t" anchorCtr="1">
            <a:noAutofit/>
          </a:bodyPr>
          <a:lstStyle>
            <a:lvl1pPr marL="0" indent="0" algn="ctr">
              <a:buFontTx/>
              <a:buNone/>
              <a:defRPr sz="3427" b="1">
                <a:solidFill>
                  <a:schemeClr val="tx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authors</a:t>
            </a:r>
          </a:p>
        </p:txBody>
      </p:sp>
      <p:sp>
        <p:nvSpPr>
          <p:cNvPr id="33" name="Text Placeholder 76"/>
          <p:cNvSpPr>
            <a:spLocks noGrp="1"/>
          </p:cNvSpPr>
          <p:nvPr>
            <p:ph type="body" sz="quarter" idx="153" hasCustomPrompt="1"/>
          </p:nvPr>
        </p:nvSpPr>
        <p:spPr>
          <a:xfrm>
            <a:off x="3891623" y="224463"/>
            <a:ext cx="21017185" cy="895831"/>
          </a:xfrm>
          <a:prstGeom prst="rect">
            <a:avLst/>
          </a:prstGeom>
        </p:spPr>
        <p:txBody>
          <a:bodyPr lIns="77349" tIns="38675" rIns="77349" bIns="38675" anchor="t" anchorCtr="1">
            <a:noAutofit/>
          </a:bodyPr>
          <a:lstStyle>
            <a:lvl1pPr marL="0" indent="0" algn="ctr">
              <a:buFontTx/>
              <a:buNone/>
              <a:defRPr sz="5615" b="1">
                <a:solidFill>
                  <a:schemeClr val="bg1"/>
                </a:solidFill>
                <a:latin typeface="+mj-lt"/>
              </a:defRPr>
            </a:lvl1pPr>
            <a:lvl2pPr>
              <a:buFontTx/>
              <a:buNone/>
              <a:defRPr sz="2902"/>
            </a:lvl2pPr>
            <a:lvl3pPr>
              <a:buFontTx/>
              <a:buNone/>
              <a:defRPr sz="2902"/>
            </a:lvl3pPr>
            <a:lvl4pPr>
              <a:buFontTx/>
              <a:buNone/>
              <a:defRPr sz="2902"/>
            </a:lvl4pPr>
            <a:lvl5pPr>
              <a:buFontTx/>
              <a:buNone/>
              <a:defRPr sz="2902"/>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wmf"/><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oleObject" Target="../embeddings/oleObject1.bin"/><Relationship Id="rId12" Type="http://schemas.openxmlformats.org/officeDocument/2006/relationships/image" Target="../media/image7.wmf"/><Relationship Id="rId17" Type="http://schemas.openxmlformats.org/officeDocument/2006/relationships/image" Target="../media/image10.jpeg"/><Relationship Id="rId2" Type="http://schemas.openxmlformats.org/officeDocument/2006/relationships/theme" Target="../theme/theme1.xml"/><Relationship Id="rId16" Type="http://schemas.openxmlformats.org/officeDocument/2006/relationships/hyperlink" Target="http://www.facebook.com/pages/PosterPresentationscom/217914411419?v=app_4949752878&amp;ref=ts" TargetMode="Externa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oleObject" Target="../embeddings/oleObject3.bin"/><Relationship Id="rId5" Type="http://schemas.openxmlformats.org/officeDocument/2006/relationships/image" Target="../media/image3.png"/><Relationship Id="rId15" Type="http://schemas.openxmlformats.org/officeDocument/2006/relationships/image" Target="../media/image9.wmf"/><Relationship Id="rId10" Type="http://schemas.openxmlformats.org/officeDocument/2006/relationships/image" Target="../media/image6.wmf"/><Relationship Id="rId4" Type="http://schemas.openxmlformats.org/officeDocument/2006/relationships/image" Target="../media/image2.png"/><Relationship Id="rId9" Type="http://schemas.openxmlformats.org/officeDocument/2006/relationships/oleObject" Target="../embeddings/oleObject2.bin"/><Relationship Id="rId14" Type="http://schemas.openxmlformats.org/officeDocument/2006/relationships/oleObject" Target="../embeddings/oleObject4.bin"/></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5.wmf"/><Relationship Id="rId13"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oleObject" Target="../embeddings/oleObject5.bin"/><Relationship Id="rId12" Type="http://schemas.openxmlformats.org/officeDocument/2006/relationships/image" Target="../media/image7.wmf"/><Relationship Id="rId17" Type="http://schemas.openxmlformats.org/officeDocument/2006/relationships/image" Target="../media/image10.jpeg"/><Relationship Id="rId2" Type="http://schemas.openxmlformats.org/officeDocument/2006/relationships/theme" Target="../theme/theme2.xml"/><Relationship Id="rId16" Type="http://schemas.openxmlformats.org/officeDocument/2006/relationships/hyperlink" Target="http://www.facebook.com/pages/PosterPresentationscom/217914411419?v=app_4949752878&amp;ref=ts" TargetMode="Externa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oleObject" Target="../embeddings/oleObject7.bin"/><Relationship Id="rId5" Type="http://schemas.openxmlformats.org/officeDocument/2006/relationships/image" Target="../media/image3.png"/><Relationship Id="rId15" Type="http://schemas.openxmlformats.org/officeDocument/2006/relationships/image" Target="../media/image9.wmf"/><Relationship Id="rId10" Type="http://schemas.openxmlformats.org/officeDocument/2006/relationships/image" Target="../media/image6.wmf"/><Relationship Id="rId4" Type="http://schemas.openxmlformats.org/officeDocument/2006/relationships/image" Target="../media/image2.png"/><Relationship Id="rId9" Type="http://schemas.openxmlformats.org/officeDocument/2006/relationships/oleObject" Target="../embeddings/oleObject6.bin"/><Relationship Id="rId14" Type="http://schemas.openxmlformats.org/officeDocument/2006/relationships/oleObject" Target="../embeddings/oleObject8.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pSp>
        <p:nvGrpSpPr>
          <p:cNvPr id="23" name="Group 22"/>
          <p:cNvGrpSpPr/>
          <p:nvPr userDrawn="1"/>
        </p:nvGrpSpPr>
        <p:grpSpPr>
          <a:xfrm>
            <a:off x="-12041509" y="-24285"/>
            <a:ext cx="11662109" cy="21623810"/>
            <a:chOff x="-11225189" y="-1"/>
            <a:chExt cx="11018865" cy="38516022"/>
          </a:xfrm>
        </p:grpSpPr>
        <p:sp>
          <p:nvSpPr>
            <p:cNvPr id="24" name="Rectangle 23"/>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722474" rtl="0" eaLnBrk="1" fontAlgn="auto" latinLnBrk="0" hangingPunct="1">
                <a:lnSpc>
                  <a:spcPct val="100000"/>
                </a:lnSpc>
                <a:spcBef>
                  <a:spcPts val="0"/>
                </a:spcBef>
                <a:spcAft>
                  <a:spcPts val="0"/>
                </a:spcAft>
                <a:buClrTx/>
                <a:buSzTx/>
                <a:buFontTx/>
                <a:buNone/>
                <a:tabLst/>
                <a:defRPr/>
              </a:pPr>
              <a:r>
                <a:rPr lang="en-US" sz="1903" b="1" spc="0" dirty="0">
                  <a:solidFill>
                    <a:srgbClr val="FF0000"/>
                  </a:solidFill>
                  <a:latin typeface="Trebuchet MS" pitchFamily="34" charset="0"/>
                </a:rPr>
                <a:t>(—THIS SIDEBAR DOES NOT PRINT—)</a:t>
              </a:r>
              <a:endParaRPr lang="en-US" sz="1903" b="1" spc="285" dirty="0">
                <a:solidFill>
                  <a:schemeClr val="bg1"/>
                </a:solidFill>
                <a:latin typeface="Trebuchet MS" pitchFamily="34" charset="0"/>
              </a:endParaRPr>
            </a:p>
            <a:p>
              <a:pPr algn="ctr"/>
              <a:r>
                <a:rPr lang="en-US" sz="2283" b="1" spc="285" dirty="0">
                  <a:solidFill>
                    <a:schemeClr val="bg1"/>
                  </a:solidFill>
                  <a:latin typeface="Trebuchet MS" pitchFamily="34" charset="0"/>
                </a:rPr>
                <a:t>DESIGN</a:t>
              </a:r>
              <a:r>
                <a:rPr lang="en-US" sz="2283" b="1" spc="285" baseline="0" dirty="0">
                  <a:solidFill>
                    <a:schemeClr val="bg1"/>
                  </a:solidFill>
                  <a:latin typeface="Trebuchet MS" pitchFamily="34" charset="0"/>
                </a:rPr>
                <a:t> </a:t>
              </a:r>
              <a:r>
                <a:rPr lang="en-US" sz="2283" b="1" spc="285" dirty="0">
                  <a:solidFill>
                    <a:schemeClr val="bg1"/>
                  </a:solidFill>
                  <a:latin typeface="Trebuchet MS" pitchFamily="34" charset="0"/>
                </a:rPr>
                <a:t>GUIDE</a:t>
              </a:r>
            </a:p>
            <a:p>
              <a:pPr algn="ctr"/>
              <a:endParaRPr lang="en-US" sz="1713" b="1" dirty="0">
                <a:latin typeface="Trebuchet MS" pitchFamily="34" charset="0"/>
              </a:endParaRPr>
            </a:p>
            <a:p>
              <a:pPr defTabSz="1791808"/>
              <a:r>
                <a:rPr lang="en-US" sz="1713" i="0" dirty="0">
                  <a:latin typeface="Trebuchet MS" pitchFamily="34" charset="0"/>
                </a:rPr>
                <a:t>This PowerPoint</a:t>
              </a:r>
              <a:r>
                <a:rPr lang="en-US" sz="1713" i="0" baseline="0" dirty="0">
                  <a:latin typeface="Trebuchet MS" pitchFamily="34" charset="0"/>
                </a:rPr>
                <a:t> </a:t>
              </a:r>
              <a:r>
                <a:rPr lang="en-US" sz="1713" i="0" dirty="0">
                  <a:latin typeface="Trebuchet MS" pitchFamily="34" charset="0"/>
                </a:rPr>
                <a:t>2007 template produces</a:t>
              </a:r>
              <a:r>
                <a:rPr lang="en-US" sz="1713" i="0" baseline="0" dirty="0">
                  <a:latin typeface="Trebuchet MS" pitchFamily="34" charset="0"/>
                </a:rPr>
                <a:t> </a:t>
              </a:r>
              <a:r>
                <a:rPr lang="en-US" sz="1713" i="0" dirty="0">
                  <a:latin typeface="Trebuchet MS" pitchFamily="34" charset="0"/>
                </a:rPr>
                <a:t>an</a:t>
              </a:r>
              <a:r>
                <a:rPr lang="en-US" sz="1713" i="0" baseline="0" dirty="0">
                  <a:latin typeface="Trebuchet MS" pitchFamily="34" charset="0"/>
                </a:rPr>
                <a:t> A0</a:t>
              </a:r>
              <a:r>
                <a:rPr lang="en-US" sz="1713" i="0" dirty="0">
                  <a:latin typeface="Trebuchet MS" pitchFamily="34" charset="0"/>
                </a:rPr>
                <a:t> presentation poster. </a:t>
              </a:r>
              <a:r>
                <a:rPr lang="en-US" sz="1713" dirty="0">
                  <a:latin typeface="Trebuchet MS" pitchFamily="34" charset="0"/>
                </a:rPr>
                <a:t>You</a:t>
              </a:r>
              <a:r>
                <a:rPr lang="en-US" sz="1713" baseline="0" dirty="0">
                  <a:latin typeface="Trebuchet MS" pitchFamily="34" charset="0"/>
                </a:rPr>
                <a:t> can u</a:t>
              </a:r>
              <a:r>
                <a:rPr lang="en-US" sz="1713" dirty="0">
                  <a:latin typeface="Trebuchet MS" pitchFamily="34" charset="0"/>
                </a:rPr>
                <a:t>se</a:t>
              </a:r>
              <a:r>
                <a:rPr lang="en-US" sz="1713" baseline="0" dirty="0">
                  <a:latin typeface="Trebuchet MS" pitchFamily="34" charset="0"/>
                </a:rPr>
                <a:t> it to create your research poster and </a:t>
              </a:r>
              <a:r>
                <a:rPr lang="en-US" sz="1713" dirty="0">
                  <a:latin typeface="Trebuchet MS" pitchFamily="34" charset="0"/>
                </a:rPr>
                <a:t>save valuable time placing titles, subtitles,</a:t>
              </a:r>
              <a:r>
                <a:rPr lang="en-US" sz="1713" baseline="0" dirty="0">
                  <a:latin typeface="Trebuchet MS" pitchFamily="34" charset="0"/>
                </a:rPr>
                <a:t> text, and graphics</a:t>
              </a:r>
              <a:r>
                <a:rPr lang="en-US" sz="1713" dirty="0">
                  <a:latin typeface="Trebuchet MS" pitchFamily="34" charset="0"/>
                </a:rPr>
                <a:t>. </a:t>
              </a:r>
            </a:p>
            <a:p>
              <a:pPr defTabSz="1791808"/>
              <a:endParaRPr lang="en-US" sz="1713" dirty="0">
                <a:latin typeface="Trebuchet MS" pitchFamily="34" charset="0"/>
              </a:endParaRPr>
            </a:p>
            <a:p>
              <a:pPr defTabSz="2088527"/>
              <a:r>
                <a:rPr lang="en-US" sz="1713" dirty="0">
                  <a:latin typeface="Trebuchet MS" pitchFamily="34" charset="0"/>
                </a:rPr>
                <a:t>We provide a series of online tutorials that will guide you through the poster design process and answer your poster production questions. To view our template tutorials, go online to </a:t>
              </a:r>
              <a:r>
                <a:rPr lang="en-US" sz="1713" b="1" dirty="0">
                  <a:solidFill>
                    <a:srgbClr val="FFC000"/>
                  </a:solidFill>
                  <a:latin typeface="Trebuchet MS" pitchFamily="34" charset="0"/>
                </a:rPr>
                <a:t>PosterPresentations.com</a:t>
              </a:r>
              <a:r>
                <a:rPr lang="en-US" sz="1713" b="1" dirty="0">
                  <a:solidFill>
                    <a:schemeClr val="bg1"/>
                  </a:solidFill>
                  <a:latin typeface="Trebuchet MS" pitchFamily="34" charset="0"/>
                </a:rPr>
                <a:t> </a:t>
              </a:r>
              <a:r>
                <a:rPr lang="en-US" sz="1713" dirty="0">
                  <a:solidFill>
                    <a:schemeClr val="bg1"/>
                  </a:solidFill>
                  <a:latin typeface="Trebuchet MS" pitchFamily="34" charset="0"/>
                </a:rPr>
                <a:t>and click on HELP DESK.</a:t>
              </a:r>
            </a:p>
            <a:p>
              <a:pPr defTabSz="2088527"/>
              <a:endParaRPr lang="en-US" sz="1713" dirty="0">
                <a:latin typeface="Trebuchet MS" pitchFamily="34" charset="0"/>
              </a:endParaRPr>
            </a:p>
            <a:p>
              <a:pPr defTabSz="2088527"/>
              <a:r>
                <a:rPr lang="en-US" sz="1713" dirty="0">
                  <a:solidFill>
                    <a:schemeClr val="bg1"/>
                  </a:solidFill>
                  <a:latin typeface="Trebuchet MS" pitchFamily="34" charset="0"/>
                </a:rPr>
                <a:t>When</a:t>
              </a:r>
              <a:r>
                <a:rPr lang="en-US" sz="1713" baseline="0" dirty="0">
                  <a:solidFill>
                    <a:schemeClr val="bg1"/>
                  </a:solidFill>
                  <a:latin typeface="Trebuchet MS" pitchFamily="34" charset="0"/>
                </a:rPr>
                <a:t> you are ready to print your poster</a:t>
              </a:r>
              <a:r>
                <a:rPr lang="en-US" sz="1713" dirty="0">
                  <a:solidFill>
                    <a:schemeClr val="bg1"/>
                  </a:solidFill>
                  <a:latin typeface="Trebuchet MS" pitchFamily="34" charset="0"/>
                </a:rPr>
                <a:t>,</a:t>
              </a:r>
              <a:r>
                <a:rPr lang="en-US" sz="1713" baseline="0" dirty="0">
                  <a:solidFill>
                    <a:schemeClr val="bg1"/>
                  </a:solidFill>
                  <a:latin typeface="Trebuchet MS" pitchFamily="34" charset="0"/>
                </a:rPr>
                <a:t> go online to </a:t>
              </a:r>
              <a:r>
                <a:rPr lang="en-US" sz="1713" b="0" dirty="0">
                  <a:solidFill>
                    <a:schemeClr val="bg1"/>
                  </a:solidFill>
                  <a:latin typeface="Trebuchet MS" pitchFamily="34" charset="0"/>
                </a:rPr>
                <a:t>PosterPresentations.com</a:t>
              </a:r>
              <a:br>
                <a:rPr lang="en-US" sz="1713" dirty="0">
                  <a:solidFill>
                    <a:schemeClr val="bg1"/>
                  </a:solidFill>
                  <a:latin typeface="Trebuchet MS" pitchFamily="34" charset="0"/>
                </a:rPr>
              </a:br>
              <a:endParaRPr lang="en-US" sz="1713" dirty="0">
                <a:solidFill>
                  <a:schemeClr val="bg1"/>
                </a:solidFill>
                <a:latin typeface="Trebuchet MS" pitchFamily="34" charset="0"/>
              </a:endParaRPr>
            </a:p>
            <a:p>
              <a:pPr algn="l" defTabSz="1791808"/>
              <a:r>
                <a:rPr lang="en-US" sz="1713" b="0" dirty="0">
                  <a:solidFill>
                    <a:schemeClr val="bg1"/>
                  </a:solidFill>
                  <a:latin typeface="Trebuchet MS" pitchFamily="34" charset="0"/>
                </a:rPr>
                <a:t>Need</a:t>
              </a:r>
              <a:r>
                <a:rPr lang="en-US" sz="1713" b="0" baseline="0" dirty="0">
                  <a:solidFill>
                    <a:schemeClr val="bg1"/>
                  </a:solidFill>
                  <a:latin typeface="Trebuchet MS" pitchFamily="34" charset="0"/>
                </a:rPr>
                <a:t> assistance? Call us at </a:t>
              </a:r>
              <a:r>
                <a:rPr lang="en-US" sz="1713" b="0" dirty="0">
                  <a:solidFill>
                    <a:srgbClr val="FFC000"/>
                  </a:solidFill>
                  <a:latin typeface="Trebuchet MS" pitchFamily="34" charset="0"/>
                </a:rPr>
                <a:t>1.510.649.3001</a:t>
              </a:r>
            </a:p>
            <a:p>
              <a:pPr algn="l" defTabSz="1791808"/>
              <a:endParaRPr lang="en-US" sz="2094" b="1" dirty="0">
                <a:solidFill>
                  <a:srgbClr val="FFFF00"/>
                </a:solidFill>
                <a:latin typeface="Trebuchet MS" pitchFamily="34" charset="0"/>
              </a:endParaRPr>
            </a:p>
            <a:p>
              <a:pPr algn="ctr"/>
              <a:endParaRPr lang="en-US" sz="1523" b="1" dirty="0">
                <a:solidFill>
                  <a:schemeClr val="bg1"/>
                </a:solidFill>
                <a:latin typeface="Trebuchet MS" pitchFamily="34" charset="0"/>
              </a:endParaRPr>
            </a:p>
            <a:p>
              <a:pPr algn="ctr"/>
              <a:r>
                <a:rPr lang="en-US" sz="2283" b="1" spc="285" dirty="0">
                  <a:solidFill>
                    <a:schemeClr val="bg1"/>
                  </a:solidFill>
                  <a:latin typeface="Trebuchet MS" pitchFamily="34" charset="0"/>
                </a:rPr>
                <a:t>QUICK START</a:t>
              </a:r>
            </a:p>
            <a:p>
              <a:pPr algn="ctr"/>
              <a:endParaRPr lang="en-US" sz="1903" b="1"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Zoom in and out</a:t>
              </a:r>
            </a:p>
            <a:p>
              <a:pPr marL="1202568" indent="-309707" algn="l" defTabSz="404885">
                <a:tabLst/>
              </a:pPr>
              <a:r>
                <a:rPr lang="en-US" sz="1523" b="0" baseline="0" dirty="0">
                  <a:solidFill>
                    <a:schemeClr val="bg1"/>
                  </a:solidFill>
                  <a:latin typeface="Trebuchet MS" pitchFamily="34" charset="0"/>
                </a:rPr>
                <a:t>	</a:t>
              </a:r>
              <a:r>
                <a:rPr lang="en-US" sz="1523" b="0" baseline="0" dirty="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1713" b="0"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Title, Authors, and Affiliations</a:t>
              </a:r>
            </a:p>
            <a:p>
              <a:pPr algn="l"/>
              <a:r>
                <a:rPr lang="en-US" sz="1523" b="0" baseline="0" dirty="0">
                  <a:solidFill>
                    <a:schemeClr val="bg1">
                      <a:lumMod val="75000"/>
                    </a:schemeClr>
                  </a:solidFill>
                  <a:latin typeface="Trebuchet MS" pitchFamily="34" charset="0"/>
                </a:rPr>
                <a:t>Start designing your poster by adding the title, the names of the authors, and the affiliated institutions. </a:t>
              </a:r>
              <a:r>
                <a:rPr lang="en-US" sz="1523"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1523" b="0" spc="0" baseline="0" dirty="0">
                <a:solidFill>
                  <a:schemeClr val="bg1">
                    <a:lumMod val="75000"/>
                  </a:schemeClr>
                </a:solidFill>
                <a:latin typeface="Trebuchet MS" pitchFamily="34" charset="0"/>
              </a:endParaRPr>
            </a:p>
            <a:p>
              <a:pPr algn="l"/>
              <a:r>
                <a:rPr lang="en-US" sz="1523" b="1" spc="143" baseline="0" dirty="0">
                  <a:solidFill>
                    <a:srgbClr val="FFC000"/>
                  </a:solidFill>
                  <a:latin typeface="Trebuchet MS" pitchFamily="34" charset="0"/>
                </a:rPr>
                <a:t>TIP</a:t>
              </a:r>
              <a:r>
                <a:rPr lang="en-US" sz="1523" b="1" baseline="0" dirty="0">
                  <a:solidFill>
                    <a:srgbClr val="FFC000"/>
                  </a:solidFill>
                  <a:latin typeface="Trebuchet MS" pitchFamily="34" charset="0"/>
                </a:rPr>
                <a:t>: </a:t>
              </a:r>
              <a:r>
                <a:rPr lang="en-US" sz="1523" b="0" baseline="0" dirty="0">
                  <a:solidFill>
                    <a:schemeClr val="bg1">
                      <a:lumMod val="75000"/>
                    </a:schemeClr>
                  </a:solidFill>
                  <a:latin typeface="Trebuchet MS" pitchFamily="34" charset="0"/>
                </a:rPr>
                <a:t>The font size of your title should be bigger than your name(s) and institution name(s).</a:t>
              </a:r>
            </a:p>
            <a:p>
              <a:pPr algn="l"/>
              <a:br>
                <a:rPr lang="en-US" sz="1713" b="1" baseline="0" dirty="0">
                  <a:solidFill>
                    <a:schemeClr val="bg1"/>
                  </a:solidFill>
                  <a:latin typeface="Trebuchet MS" pitchFamily="34" charset="0"/>
                </a:rPr>
              </a:br>
              <a:endParaRPr lang="en-US" sz="1713" b="1" dirty="0">
                <a:solidFill>
                  <a:schemeClr val="bg1"/>
                </a:solidFill>
                <a:latin typeface="Trebuchet MS" pitchFamily="34" charset="0"/>
              </a:endParaRPr>
            </a:p>
            <a:p>
              <a:pPr algn="ctr"/>
              <a:endParaRPr lang="en-US" sz="1713" b="1" dirty="0">
                <a:solidFill>
                  <a:srgbClr val="FFC000"/>
                </a:solidFill>
                <a:latin typeface="Trebuchet MS" pitchFamily="34" charset="0"/>
              </a:endParaRPr>
            </a:p>
            <a:p>
              <a:pPr algn="ctr"/>
              <a:endParaRPr lang="en-US" sz="1713" b="1" dirty="0">
                <a:solidFill>
                  <a:srgbClr val="FFC000"/>
                </a:solidFill>
                <a:latin typeface="Trebuchet MS" pitchFamily="34" charset="0"/>
              </a:endParaRPr>
            </a:p>
            <a:p>
              <a:pPr algn="ctr"/>
              <a:r>
                <a:rPr lang="en-US" sz="1903" b="1" dirty="0">
                  <a:solidFill>
                    <a:srgbClr val="FFC000"/>
                  </a:solidFill>
                  <a:latin typeface="Trebuchet MS" pitchFamily="34" charset="0"/>
                </a:rPr>
                <a:t>Adding Logos</a:t>
              </a:r>
              <a:r>
                <a:rPr lang="en-US" sz="1903" b="1" baseline="0" dirty="0">
                  <a:solidFill>
                    <a:srgbClr val="FFC000"/>
                  </a:solidFill>
                  <a:latin typeface="Trebuchet MS" pitchFamily="34" charset="0"/>
                </a:rPr>
                <a:t> / Seals</a:t>
              </a:r>
            </a:p>
            <a:p>
              <a:pPr algn="l"/>
              <a:r>
                <a:rPr lang="en-US" sz="1523"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523" b="0" spc="143" baseline="0" dirty="0">
                <a:solidFill>
                  <a:schemeClr val="bg1">
                    <a:lumMod val="75000"/>
                  </a:schemeClr>
                </a:solidFill>
                <a:latin typeface="Trebuchet MS" pitchFamily="34" charset="0"/>
              </a:endParaRPr>
            </a:p>
            <a:p>
              <a:pPr algn="l"/>
              <a:r>
                <a:rPr lang="en-US" sz="1523" b="1" spc="143" baseline="0" dirty="0">
                  <a:solidFill>
                    <a:srgbClr val="FFC000"/>
                  </a:solidFill>
                  <a:latin typeface="Trebuchet MS" pitchFamily="34" charset="0"/>
                </a:rPr>
                <a:t>TIP:</a:t>
              </a:r>
              <a:r>
                <a:rPr lang="en-US" sz="1523" b="1" spc="0" baseline="0" dirty="0">
                  <a:solidFill>
                    <a:srgbClr val="FFC000"/>
                  </a:solidFill>
                  <a:latin typeface="Trebuchet MS" pitchFamily="34" charset="0"/>
                </a:rPr>
                <a:t> </a:t>
              </a:r>
              <a:r>
                <a:rPr lang="en-US" sz="1523" b="0" baseline="0" dirty="0">
                  <a:solidFill>
                    <a:schemeClr val="bg1">
                      <a:lumMod val="75000"/>
                    </a:schemeClr>
                  </a:solidFill>
                  <a:latin typeface="Trebuchet MS" pitchFamily="34" charset="0"/>
                </a:rPr>
                <a:t>See if your school’s logo is available on our free poster templates page.</a:t>
              </a:r>
            </a:p>
            <a:p>
              <a:pPr algn="l"/>
              <a:endParaRPr lang="en-US" sz="1523" b="0" baseline="0" dirty="0">
                <a:latin typeface="Trebuchet MS" pitchFamily="34" charset="0"/>
              </a:endParaRPr>
            </a:p>
            <a:p>
              <a:pPr algn="ctr"/>
              <a:r>
                <a:rPr lang="en-US" sz="1903" b="1" baseline="0" dirty="0">
                  <a:solidFill>
                    <a:srgbClr val="FFC000"/>
                  </a:solidFill>
                  <a:latin typeface="Trebuchet MS" pitchFamily="34" charset="0"/>
                </a:rPr>
                <a:t>Photographs / Graphics</a:t>
              </a:r>
            </a:p>
            <a:p>
              <a:pPr algn="l" defTabSz="465316"/>
              <a:r>
                <a:rPr lang="en-US" sz="1523"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1523" b="0" spc="0" baseline="0" dirty="0">
                  <a:solidFill>
                    <a:schemeClr val="bg1">
                      <a:lumMod val="75000"/>
                    </a:schemeClr>
                  </a:solidFill>
                  <a:latin typeface="Trebuchet MS" pitchFamily="34" charset="0"/>
                </a:rPr>
                <a:t>disproportionally.</a:t>
              </a:r>
            </a:p>
            <a:p>
              <a:pPr algn="l" defTabSz="465316"/>
              <a:endParaRPr lang="en-US" sz="1523" b="0" baseline="0" dirty="0">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r>
                <a:rPr lang="en-US" sz="1903" b="1" baseline="0" dirty="0">
                  <a:solidFill>
                    <a:srgbClr val="FFC000"/>
                  </a:solidFill>
                  <a:latin typeface="Trebuchet MS" pitchFamily="34" charset="0"/>
                </a:rPr>
                <a:t>Image Quality Check</a:t>
              </a:r>
            </a:p>
            <a:p>
              <a:pPr lvl="0" algn="l" defTabSz="465316"/>
              <a:r>
                <a:rPr lang="en-US" sz="1523" b="0" baseline="0" dirty="0">
                  <a:solidFill>
                    <a:schemeClr val="bg1">
                      <a:lumMod val="75000"/>
                    </a:schemeClr>
                  </a:solidFill>
                  <a:latin typeface="Trebuchet MS" pitchFamily="34" charset="0"/>
                </a:rPr>
                <a:t>Zoom in and look at your images at 100% magnification. If they look good they will print well. </a:t>
              </a:r>
              <a:endParaRPr lang="en-US" sz="1713" b="0" dirty="0">
                <a:latin typeface="Trebuchet MS" pitchFamily="34" charset="0"/>
              </a:endParaRPr>
            </a:p>
          </p:txBody>
        </p:sp>
        <p:cxnSp>
          <p:nvCxnSpPr>
            <p:cNvPr id="25" name="Straight Connector 24"/>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26" name="Picture 25"/>
            <p:cNvPicPr>
              <a:picLocks noChangeAspect="1"/>
            </p:cNvPicPr>
            <p:nvPr userDrawn="1"/>
          </p:nvPicPr>
          <p:blipFill>
            <a:blip r:embed="rId3"/>
            <a:stretch>
              <a:fillRect/>
            </a:stretch>
          </p:blipFill>
          <p:spPr>
            <a:xfrm>
              <a:off x="-10479105" y="12472417"/>
              <a:ext cx="1597666" cy="1201935"/>
            </a:xfrm>
            <a:prstGeom prst="rect">
              <a:avLst/>
            </a:prstGeom>
          </p:spPr>
        </p:pic>
        <p:pic>
          <p:nvPicPr>
            <p:cNvPr id="30" name="Picture 29"/>
            <p:cNvPicPr>
              <a:picLocks noChangeAspect="1"/>
            </p:cNvPicPr>
            <p:nvPr userDrawn="1"/>
          </p:nvPicPr>
          <p:blipFill>
            <a:blip r:embed="rId4"/>
            <a:stretch>
              <a:fillRect/>
            </a:stretch>
          </p:blipFill>
          <p:spPr>
            <a:xfrm>
              <a:off x="-10732765" y="19116994"/>
              <a:ext cx="9986808" cy="1053596"/>
            </a:xfrm>
            <a:prstGeom prst="rect">
              <a:avLst/>
            </a:prstGeom>
          </p:spPr>
        </p:pic>
        <p:grpSp>
          <p:nvGrpSpPr>
            <p:cNvPr id="32" name="Group 31"/>
            <p:cNvGrpSpPr/>
            <p:nvPr userDrawn="1"/>
          </p:nvGrpSpPr>
          <p:grpSpPr>
            <a:xfrm>
              <a:off x="-9744993" y="29384987"/>
              <a:ext cx="7531182" cy="2525949"/>
              <a:chOff x="-4470427" y="13701622"/>
              <a:chExt cx="3470785" cy="1160526"/>
            </a:xfrm>
          </p:grpSpPr>
          <p:grpSp>
            <p:nvGrpSpPr>
              <p:cNvPr id="46" name="Group 45"/>
              <p:cNvGrpSpPr/>
              <p:nvPr userDrawn="1"/>
            </p:nvGrpSpPr>
            <p:grpSpPr>
              <a:xfrm>
                <a:off x="-2783495" y="13745849"/>
                <a:ext cx="624431" cy="966589"/>
                <a:chOff x="-3958697" y="14964973"/>
                <a:chExt cx="779338" cy="1385116"/>
              </a:xfrm>
            </p:grpSpPr>
            <p:pic>
              <p:nvPicPr>
                <p:cNvPr id="52" name="Picture 51"/>
                <p:cNvPicPr>
                  <a:picLocks noChangeAspect="1"/>
                </p:cNvPicPr>
                <p:nvPr userDrawn="1"/>
              </p:nvPicPr>
              <p:blipFill>
                <a:blip r:embed="rId5"/>
                <a:stretch>
                  <a:fillRect/>
                </a:stretch>
              </p:blipFill>
              <p:spPr>
                <a:xfrm>
                  <a:off x="-3948160" y="14964973"/>
                  <a:ext cx="768801" cy="1090857"/>
                </a:xfrm>
                <a:prstGeom prst="rect">
                  <a:avLst/>
                </a:prstGeom>
              </p:spPr>
            </p:pic>
            <p:sp>
              <p:nvSpPr>
                <p:cNvPr id="53" name="TextBox 52"/>
                <p:cNvSpPr txBox="1"/>
                <p:nvPr userDrawn="1"/>
              </p:nvSpPr>
              <p:spPr>
                <a:xfrm>
                  <a:off x="-3958697" y="15961716"/>
                  <a:ext cx="779337" cy="388373"/>
                </a:xfrm>
                <a:prstGeom prst="rect">
                  <a:avLst/>
                </a:prstGeom>
                <a:solidFill>
                  <a:schemeClr val="accent1"/>
                </a:solidFill>
                <a:ln>
                  <a:noFill/>
                </a:ln>
              </p:spPr>
              <p:txBody>
                <a:bodyPr wrap="square" lIns="91440" tIns="91440" rIns="91440" bIns="91440" rtlCol="0">
                  <a:spAutoFit/>
                </a:bodyPr>
                <a:lstStyle/>
                <a:p>
                  <a:pPr algn="ctr"/>
                  <a:r>
                    <a:rPr lang="en-US" sz="952" b="1" dirty="0">
                      <a:solidFill>
                        <a:schemeClr val="tx1"/>
                      </a:solidFill>
                    </a:rPr>
                    <a:t>ORIGINAL</a:t>
                  </a:r>
                </a:p>
              </p:txBody>
            </p:sp>
          </p:grpSp>
          <p:grpSp>
            <p:nvGrpSpPr>
              <p:cNvPr id="47" name="Group 46"/>
              <p:cNvGrpSpPr/>
              <p:nvPr userDrawn="1"/>
            </p:nvGrpSpPr>
            <p:grpSpPr>
              <a:xfrm>
                <a:off x="-2033159" y="13745873"/>
                <a:ext cx="1033517" cy="966581"/>
                <a:chOff x="-2921738" y="14889872"/>
                <a:chExt cx="1420279" cy="1328291"/>
              </a:xfrm>
            </p:grpSpPr>
            <p:pic>
              <p:nvPicPr>
                <p:cNvPr id="50" name="Picture 49"/>
                <p:cNvPicPr>
                  <a:picLocks noChangeAspect="1"/>
                </p:cNvPicPr>
                <p:nvPr userDrawn="1"/>
              </p:nvPicPr>
              <p:blipFill>
                <a:blip r:embed="rId5"/>
                <a:stretch>
                  <a:fillRect/>
                </a:stretch>
              </p:blipFill>
              <p:spPr>
                <a:xfrm>
                  <a:off x="-2921738" y="14889872"/>
                  <a:ext cx="1420279" cy="1029694"/>
                </a:xfrm>
                <a:prstGeom prst="rect">
                  <a:avLst/>
                </a:prstGeom>
              </p:spPr>
            </p:pic>
            <p:sp>
              <p:nvSpPr>
                <p:cNvPr id="51" name="TextBox 50"/>
                <p:cNvSpPr txBox="1"/>
                <p:nvPr userDrawn="1"/>
              </p:nvSpPr>
              <p:spPr>
                <a:xfrm>
                  <a:off x="-2918991" y="15845720"/>
                  <a:ext cx="1417532" cy="372443"/>
                </a:xfrm>
                <a:prstGeom prst="rect">
                  <a:avLst/>
                </a:prstGeom>
                <a:solidFill>
                  <a:srgbClr val="FF0000"/>
                </a:solidFill>
              </p:spPr>
              <p:txBody>
                <a:bodyPr wrap="square" lIns="457200" tIns="91440" rIns="457200" bIns="91440" rtlCol="0">
                  <a:spAutoFit/>
                </a:bodyPr>
                <a:lstStyle/>
                <a:p>
                  <a:pPr algn="ctr"/>
                  <a:r>
                    <a:rPr lang="en-US" sz="952" b="1" dirty="0">
                      <a:solidFill>
                        <a:schemeClr val="bg1"/>
                      </a:solidFill>
                    </a:rPr>
                    <a:t>DISTORTED</a:t>
                  </a:r>
                  <a:endParaRPr lang="en-US" sz="429" b="1" dirty="0">
                    <a:solidFill>
                      <a:schemeClr val="bg1"/>
                    </a:solidFill>
                  </a:endParaRPr>
                </a:p>
              </p:txBody>
            </p:sp>
          </p:grpSp>
          <p:pic>
            <p:nvPicPr>
              <p:cNvPr id="48" name="Picture 47"/>
              <p:cNvPicPr>
                <a:picLocks noChangeAspect="1"/>
              </p:cNvPicPr>
              <p:nvPr userDrawn="1"/>
            </p:nvPicPr>
            <p:blipFill>
              <a:blip r:embed="rId6"/>
              <a:stretch>
                <a:fillRect/>
              </a:stretch>
            </p:blipFill>
            <p:spPr>
              <a:xfrm>
                <a:off x="-4470427" y="13701622"/>
                <a:ext cx="1098742" cy="847761"/>
              </a:xfrm>
              <a:prstGeom prst="rect">
                <a:avLst/>
              </a:prstGeom>
            </p:spPr>
          </p:pic>
          <p:sp>
            <p:nvSpPr>
              <p:cNvPr id="49" name="TextBox 48"/>
              <p:cNvSpPr txBox="1"/>
              <p:nvPr userDrawn="1"/>
            </p:nvSpPr>
            <p:spPr>
              <a:xfrm>
                <a:off x="-4440600" y="14388371"/>
                <a:ext cx="1035685" cy="473777"/>
              </a:xfrm>
              <a:prstGeom prst="rect">
                <a:avLst/>
              </a:prstGeom>
              <a:noFill/>
            </p:spPr>
            <p:txBody>
              <a:bodyPr wrap="square" lIns="457200" tIns="457200" rIns="457200" bIns="0" rtlCol="0">
                <a:spAutoFit/>
              </a:bodyPr>
              <a:lstStyle/>
              <a:p>
                <a:pPr algn="ctr"/>
                <a:r>
                  <a:rPr lang="en-US" sz="762" dirty="0">
                    <a:solidFill>
                      <a:schemeClr val="bg1"/>
                    </a:solidFill>
                  </a:rPr>
                  <a:t>Corner</a:t>
                </a:r>
                <a:r>
                  <a:rPr lang="en-US" sz="762" baseline="0" dirty="0">
                    <a:solidFill>
                      <a:schemeClr val="bg1"/>
                    </a:solidFill>
                  </a:rPr>
                  <a:t> handles</a:t>
                </a:r>
                <a:endParaRPr lang="en-US" sz="762" dirty="0">
                  <a:solidFill>
                    <a:schemeClr val="bg1"/>
                  </a:solidFill>
                </a:endParaRPr>
              </a:p>
            </p:txBody>
          </p:sp>
        </p:grpSp>
        <p:grpSp>
          <p:nvGrpSpPr>
            <p:cNvPr id="37" name="Group 36"/>
            <p:cNvGrpSpPr/>
            <p:nvPr userDrawn="1"/>
          </p:nvGrpSpPr>
          <p:grpSpPr>
            <a:xfrm>
              <a:off x="-10506726" y="34554906"/>
              <a:ext cx="9210132" cy="2526500"/>
              <a:chOff x="-4804738" y="15859915"/>
              <a:chExt cx="4244538" cy="1160779"/>
            </a:xfrm>
          </p:grpSpPr>
          <p:graphicFrame>
            <p:nvGraphicFramePr>
              <p:cNvPr id="38" name="Object 37"/>
              <p:cNvGraphicFramePr>
                <a:graphicFrameLocks noChangeAspect="1"/>
              </p:cNvGraphicFramePr>
              <p:nvPr userDrawn="1">
                <p:extLst>
                  <p:ext uri="{D42A27DB-BD31-4B8C-83A1-F6EECF244321}">
                    <p14:modId xmlns:p14="http://schemas.microsoft.com/office/powerpoint/2010/main" val="403568838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name="Image" r:id="rId7" imgW="1828440" imgH="1117440" progId="Photoshop.Image.13">
                      <p:embed/>
                    </p:oleObj>
                  </mc:Choice>
                  <mc:Fallback>
                    <p:oleObj name="Image" r:id="rId7" imgW="1828440" imgH="1117440" progId="Photoshop.Image.13">
                      <p:embed/>
                      <p:pic>
                        <p:nvPicPr>
                          <p:cNvPr id="0" name=""/>
                          <p:cNvPicPr/>
                          <p:nvPr/>
                        </p:nvPicPr>
                        <p:blipFill>
                          <a:blip r:embed="rId8"/>
                          <a:stretch>
                            <a:fillRect/>
                          </a:stretch>
                        </p:blipFill>
                        <p:spPr>
                          <a:xfrm>
                            <a:off x="-4649322" y="15859915"/>
                            <a:ext cx="1828800" cy="1117600"/>
                          </a:xfrm>
                          <a:prstGeom prst="rect">
                            <a:avLst/>
                          </a:prstGeom>
                        </p:spPr>
                      </p:pic>
                    </p:oleObj>
                  </mc:Fallback>
                </mc:AlternateContent>
              </a:graphicData>
            </a:graphic>
          </p:graphicFrame>
          <p:graphicFrame>
            <p:nvGraphicFramePr>
              <p:cNvPr id="39" name="Object 38"/>
              <p:cNvGraphicFramePr>
                <a:graphicFrameLocks noChangeAspect="1"/>
              </p:cNvGraphicFramePr>
              <p:nvPr userDrawn="1">
                <p:extLst>
                  <p:ext uri="{D42A27DB-BD31-4B8C-83A1-F6EECF244321}">
                    <p14:modId xmlns:p14="http://schemas.microsoft.com/office/powerpoint/2010/main" val="37521511"/>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name="Image" r:id="rId9" imgW="1828440" imgH="1117440" progId="Photoshop.Image.13">
                      <p:embed/>
                    </p:oleObj>
                  </mc:Choice>
                  <mc:Fallback>
                    <p:oleObj name="Image" r:id="rId9" imgW="1828440" imgH="1117440" progId="Photoshop.Image.13">
                      <p:embed/>
                      <p:pic>
                        <p:nvPicPr>
                          <p:cNvPr id="0" name=""/>
                          <p:cNvPicPr/>
                          <p:nvPr/>
                        </p:nvPicPr>
                        <p:blipFill>
                          <a:blip r:embed="rId10"/>
                          <a:stretch>
                            <a:fillRect/>
                          </a:stretch>
                        </p:blipFill>
                        <p:spPr>
                          <a:xfrm>
                            <a:off x="-2572617" y="15863608"/>
                            <a:ext cx="1828800" cy="1117600"/>
                          </a:xfrm>
                          <a:prstGeom prst="rect">
                            <a:avLst/>
                          </a:prstGeom>
                        </p:spPr>
                      </p:pic>
                    </p:oleObj>
                  </mc:Fallback>
                </mc:AlternateContent>
              </a:graphicData>
            </a:graphic>
          </p:graphicFrame>
          <p:sp>
            <p:nvSpPr>
              <p:cNvPr id="41" name="TextBox 40"/>
              <p:cNvSpPr txBox="1"/>
              <p:nvPr userDrawn="1"/>
            </p:nvSpPr>
            <p:spPr>
              <a:xfrm rot="16200000">
                <a:off x="-5311537" y="16400366"/>
                <a:ext cx="1117601" cy="104003"/>
              </a:xfrm>
              <a:prstGeom prst="rect">
                <a:avLst/>
              </a:prstGeom>
              <a:noFill/>
            </p:spPr>
            <p:txBody>
              <a:bodyPr wrap="square" lIns="91440" tIns="91440" rIns="91440" bIns="0" rtlCol="0">
                <a:spAutoFit/>
              </a:bodyPr>
              <a:lstStyle/>
              <a:p>
                <a:pPr algn="ctr"/>
                <a:r>
                  <a:rPr lang="en-US" sz="952" dirty="0">
                    <a:solidFill>
                      <a:srgbClr val="92D050"/>
                    </a:solidFill>
                  </a:rPr>
                  <a:t>Good</a:t>
                </a:r>
                <a:r>
                  <a:rPr lang="en-US" sz="952" baseline="0" dirty="0">
                    <a:solidFill>
                      <a:srgbClr val="92D050"/>
                    </a:solidFill>
                  </a:rPr>
                  <a:t> </a:t>
                </a:r>
                <a:r>
                  <a:rPr lang="en-US" sz="952" baseline="0" dirty="0">
                    <a:solidFill>
                      <a:schemeClr val="bg1"/>
                    </a:solidFill>
                  </a:rPr>
                  <a:t>printing quality</a:t>
                </a:r>
                <a:endParaRPr lang="en-US" sz="952" dirty="0">
                  <a:solidFill>
                    <a:schemeClr val="bg1"/>
                  </a:solidFill>
                </a:endParaRPr>
              </a:p>
            </p:txBody>
          </p:sp>
          <p:sp>
            <p:nvSpPr>
              <p:cNvPr id="45" name="TextBox 44"/>
              <p:cNvSpPr txBox="1"/>
              <p:nvPr userDrawn="1"/>
            </p:nvSpPr>
            <p:spPr>
              <a:xfrm rot="16200000">
                <a:off x="-1171002" y="16409892"/>
                <a:ext cx="1117601" cy="104003"/>
              </a:xfrm>
              <a:prstGeom prst="rect">
                <a:avLst/>
              </a:prstGeom>
              <a:noFill/>
            </p:spPr>
            <p:txBody>
              <a:bodyPr wrap="square" lIns="91440" tIns="91440" rIns="91440" bIns="0" rtlCol="0">
                <a:spAutoFit/>
              </a:bodyPr>
              <a:lstStyle/>
              <a:p>
                <a:pPr algn="ctr"/>
                <a:r>
                  <a:rPr lang="en-US" sz="952" dirty="0">
                    <a:solidFill>
                      <a:srgbClr val="FF0000"/>
                    </a:solidFill>
                  </a:rPr>
                  <a:t>Bad </a:t>
                </a:r>
                <a:r>
                  <a:rPr lang="en-US" sz="952" dirty="0">
                    <a:solidFill>
                      <a:schemeClr val="bg1"/>
                    </a:solidFill>
                  </a:rPr>
                  <a:t>printing quality</a:t>
                </a:r>
              </a:p>
            </p:txBody>
          </p:sp>
        </p:grpSp>
      </p:grpSp>
      <p:grpSp>
        <p:nvGrpSpPr>
          <p:cNvPr id="54" name="Group 53"/>
          <p:cNvGrpSpPr/>
          <p:nvPr userDrawn="1"/>
        </p:nvGrpSpPr>
        <p:grpSpPr>
          <a:xfrm>
            <a:off x="29182291" y="0"/>
            <a:ext cx="11686404" cy="21599525"/>
            <a:chOff x="44157839" y="-55065"/>
            <a:chExt cx="11062139" cy="38543561"/>
          </a:xfrm>
        </p:grpSpPr>
        <p:sp>
          <p:nvSpPr>
            <p:cNvPr id="55" name="Rectangle 54"/>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2283" b="1" spc="285" dirty="0">
                  <a:solidFill>
                    <a:schemeClr val="bg1"/>
                  </a:solidFill>
                  <a:latin typeface="Trebuchet MS" pitchFamily="34" charset="0"/>
                </a:rPr>
                <a:t>QUICK START (cont.)</a:t>
              </a:r>
            </a:p>
            <a:p>
              <a:pPr algn="ctr"/>
              <a:endParaRPr lang="en-US" sz="2094" b="1"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How to change the template color theme</a:t>
              </a:r>
            </a:p>
            <a:p>
              <a:pPr marL="0" marR="0" lvl="2" indent="0" algn="l" defTabSz="54387" rtl="0" eaLnBrk="1" fontAlgn="auto" latinLnBrk="0" hangingPunct="1">
                <a:lnSpc>
                  <a:spcPct val="100000"/>
                </a:lnSpc>
                <a:spcBef>
                  <a:spcPts val="0"/>
                </a:spcBef>
                <a:spcAft>
                  <a:spcPts val="0"/>
                </a:spcAft>
                <a:buClrTx/>
                <a:buSzTx/>
                <a:buFontTx/>
                <a:buNone/>
                <a:tabLst/>
                <a:defRPr/>
              </a:pPr>
              <a:r>
                <a:rPr lang="en-US" sz="1523"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1523" b="0" spc="0" baseline="0" dirty="0">
                  <a:solidFill>
                    <a:schemeClr val="bg1">
                      <a:lumMod val="75000"/>
                    </a:schemeClr>
                  </a:solidFill>
                  <a:latin typeface="Trebuchet MS" pitchFamily="34" charset="0"/>
                </a:rPr>
                <a:t>also create your own color theme.</a:t>
              </a:r>
            </a:p>
            <a:p>
              <a:pPr marL="0" marR="0" lvl="2" indent="0" algn="l" defTabSz="54387" rtl="0" eaLnBrk="1" fontAlgn="auto" latinLnBrk="0" hangingPunct="1">
                <a:lnSpc>
                  <a:spcPct val="100000"/>
                </a:lnSpc>
                <a:spcBef>
                  <a:spcPts val="0"/>
                </a:spcBef>
                <a:spcAft>
                  <a:spcPts val="0"/>
                </a:spcAft>
                <a:buClrTx/>
                <a:buSzTx/>
                <a:buFontTx/>
                <a:buNone/>
                <a:tabLst/>
                <a:defRPr/>
              </a:pPr>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r>
                <a:rPr lang="en-US" sz="1523"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54387"/>
              <a:endParaRPr lang="en-US" sz="1523" b="0" baseline="0" dirty="0">
                <a:solidFill>
                  <a:schemeClr val="bg1">
                    <a:lumMod val="75000"/>
                  </a:schemeClr>
                </a:solidFill>
                <a:latin typeface="Trebuchet MS" pitchFamily="34" charset="0"/>
              </a:endParaRPr>
            </a:p>
            <a:p>
              <a:pPr algn="ctr"/>
              <a:r>
                <a:rPr lang="en-US" sz="1903" b="1" baseline="0" dirty="0">
                  <a:solidFill>
                    <a:srgbClr val="FFC000"/>
                  </a:solidFill>
                  <a:latin typeface="Trebuchet MS" pitchFamily="34" charset="0"/>
                </a:rPr>
                <a:t>How to add Text</a:t>
              </a:r>
            </a:p>
            <a:p>
              <a:pPr marL="1631625" lvl="2" indent="0" algn="l" defTabSz="54387"/>
              <a:r>
                <a:rPr lang="en-US" sz="1523"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722474" lvl="2" indent="0" algn="l" defTabSz="54387"/>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lang="en-US" sz="1523" b="0" baseline="0" dirty="0">
                  <a:solidFill>
                    <a:schemeClr val="bg1">
                      <a:lumMod val="75000"/>
                    </a:schemeClr>
                  </a:solidFill>
                  <a:latin typeface="Trebuchet MS" pitchFamily="34" charset="0"/>
                </a:rPr>
                <a:t> </a:t>
              </a:r>
              <a:r>
                <a:rPr kumimoji="0" lang="en-US" sz="1903"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b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1523" b="0" baseline="0" dirty="0">
                <a:solidFill>
                  <a:schemeClr val="bg1">
                    <a:lumMod val="75000"/>
                  </a:schemeClr>
                </a:solidFill>
                <a:latin typeface="Trebuchet MS" pitchFamily="34" charset="0"/>
              </a:endParaRPr>
            </a:p>
            <a:p>
              <a:pPr marL="722474" lvl="2" indent="0" algn="l" defTabSz="54387"/>
              <a:endParaRPr lang="en-US" sz="1523" b="0" baseline="0" dirty="0">
                <a:solidFill>
                  <a:schemeClr val="bg1">
                    <a:lumMod val="75000"/>
                  </a:schemeClr>
                </a:solidFill>
                <a:latin typeface="Trebuchet MS" pitchFamily="34" charset="0"/>
              </a:endParaRPr>
            </a:p>
            <a:p>
              <a:pPr algn="ctr"/>
              <a:r>
                <a:rPr lang="en-US" sz="1903" b="1" baseline="0" dirty="0">
                  <a:solidFill>
                    <a:srgbClr val="FFC000"/>
                  </a:solidFill>
                  <a:latin typeface="Trebuchet MS" pitchFamily="34" charset="0"/>
                </a:rPr>
                <a:t>How to add Tables</a:t>
              </a:r>
            </a:p>
            <a:p>
              <a:pPr marL="951781" lvl="1" indent="0" algn="l" defTabSz="54387"/>
              <a:r>
                <a:rPr lang="en-US" sz="1523" b="0" baseline="0" dirty="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54387"/>
              <a:r>
                <a:rPr lang="en-US" sz="1523"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54387"/>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523"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722474" rtl="0" eaLnBrk="1" fontAlgn="auto" latinLnBrk="0" hangingPunct="1">
                <a:lnSpc>
                  <a:spcPct val="100000"/>
                </a:lnSpc>
                <a:spcBef>
                  <a:spcPts val="0"/>
                </a:spcBef>
                <a:spcAft>
                  <a:spcPts val="0"/>
                </a:spcAft>
                <a:buClrTx/>
                <a:buSzTx/>
                <a:buFontTx/>
                <a:buNone/>
                <a:tabLst/>
                <a:defRPr/>
              </a:pPr>
              <a:endParaRPr kumimoji="0" lang="en-US" sz="1903"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523"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54387" rtl="0" eaLnBrk="1" fontAlgn="auto" latinLnBrk="0" hangingPunct="1">
                <a:lnSpc>
                  <a:spcPct val="100000"/>
                </a:lnSpc>
                <a:spcBef>
                  <a:spcPts val="0"/>
                </a:spcBef>
                <a:spcAft>
                  <a:spcPts val="0"/>
                </a:spcAft>
                <a:buClrTx/>
                <a:buSzTx/>
                <a:buFontTx/>
                <a:buNone/>
                <a:tabLst/>
                <a:defRPr/>
              </a:pPr>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332"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56" name="Object 55"/>
            <p:cNvGraphicFramePr>
              <a:graphicFrameLocks noChangeAspect="1"/>
            </p:cNvGraphicFramePr>
            <p:nvPr userDrawn="1">
              <p:extLst>
                <p:ext uri="{D42A27DB-BD31-4B8C-83A1-F6EECF244321}">
                  <p14:modId xmlns:p14="http://schemas.microsoft.com/office/powerpoint/2010/main" val="4191269152"/>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name="Image" r:id="rId11" imgW="4571280" imgH="1688760" progId="Photoshop.Image.13">
                    <p:embed/>
                  </p:oleObj>
                </mc:Choice>
                <mc:Fallback>
                  <p:oleObj name="Image" r:id="rId11" imgW="4571280" imgH="1688760" progId="Photoshop.Image.13">
                    <p:embed/>
                    <p:pic>
                      <p:nvPicPr>
                        <p:cNvPr id="0" name=""/>
                        <p:cNvPicPr/>
                        <p:nvPr/>
                      </p:nvPicPr>
                      <p:blipFill>
                        <a:blip r:embed="rId12"/>
                        <a:stretch>
                          <a:fillRect/>
                        </a:stretch>
                      </p:blipFill>
                      <p:spPr>
                        <a:xfrm>
                          <a:off x="46102925" y="4068480"/>
                          <a:ext cx="6955629" cy="2569718"/>
                        </a:xfrm>
                        <a:prstGeom prst="rect">
                          <a:avLst/>
                        </a:prstGeom>
                      </p:spPr>
                    </p:pic>
                  </p:oleObj>
                </mc:Fallback>
              </mc:AlternateContent>
            </a:graphicData>
          </a:graphic>
        </p:graphicFrame>
        <p:pic>
          <p:nvPicPr>
            <p:cNvPr id="57" name="Picture 56"/>
            <p:cNvPicPr>
              <a:picLocks noChangeAspect="1"/>
            </p:cNvPicPr>
            <p:nvPr userDrawn="1"/>
          </p:nvPicPr>
          <p:blipFill>
            <a:blip r:embed="rId13"/>
            <a:stretch>
              <a:fillRect/>
            </a:stretch>
          </p:blipFill>
          <p:spPr>
            <a:xfrm>
              <a:off x="44487207" y="9829102"/>
              <a:ext cx="2969584" cy="1370577"/>
            </a:xfrm>
            <a:prstGeom prst="rect">
              <a:avLst/>
            </a:prstGeom>
            <a:ln>
              <a:noFill/>
            </a:ln>
          </p:spPr>
        </p:pic>
        <p:graphicFrame>
          <p:nvGraphicFramePr>
            <p:cNvPr id="58" name="Object 57"/>
            <p:cNvGraphicFramePr>
              <a:graphicFrameLocks noChangeAspect="1"/>
            </p:cNvGraphicFramePr>
            <p:nvPr userDrawn="1">
              <p:extLst>
                <p:ext uri="{D42A27DB-BD31-4B8C-83A1-F6EECF244321}">
                  <p14:modId xmlns:p14="http://schemas.microsoft.com/office/powerpoint/2010/main" val="3673021171"/>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name="Image" r:id="rId14" imgW="1574280" imgH="1053720" progId="Photoshop.Image.13">
                    <p:embed/>
                  </p:oleObj>
                </mc:Choice>
                <mc:Fallback>
                  <p:oleObj name="Image" r:id="rId14" imgW="1574280" imgH="1053720" progId="Photoshop.Image.13">
                    <p:embed/>
                    <p:pic>
                      <p:nvPicPr>
                        <p:cNvPr id="0" name=""/>
                        <p:cNvPicPr/>
                        <p:nvPr/>
                      </p:nvPicPr>
                      <p:blipFill>
                        <a:blip r:embed="rId15"/>
                        <a:stretch>
                          <a:fillRect/>
                        </a:stretch>
                      </p:blipFill>
                      <p:spPr>
                        <a:xfrm>
                          <a:off x="44620659" y="15799252"/>
                          <a:ext cx="1482266" cy="992162"/>
                        </a:xfrm>
                        <a:prstGeom prst="rect">
                          <a:avLst/>
                        </a:prstGeom>
                      </p:spPr>
                    </p:pic>
                  </p:oleObj>
                </mc:Fallback>
              </mc:AlternateContent>
            </a:graphicData>
          </a:graphic>
        </p:graphicFrame>
        <p:grpSp>
          <p:nvGrpSpPr>
            <p:cNvPr id="59" name="Group 58"/>
            <p:cNvGrpSpPr/>
            <p:nvPr userDrawn="1"/>
          </p:nvGrpSpPr>
          <p:grpSpPr>
            <a:xfrm>
              <a:off x="44487207" y="35164894"/>
              <a:ext cx="10354213" cy="1265612"/>
              <a:chOff x="44200453" y="33317650"/>
              <a:chExt cx="9771399" cy="1090622"/>
            </a:xfrm>
          </p:grpSpPr>
          <p:sp>
            <p:nvSpPr>
              <p:cNvPr id="61" name="Rounded Rectangle 60"/>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45"/>
              </a:p>
            </p:txBody>
          </p:sp>
          <p:pic>
            <p:nvPicPr>
              <p:cNvPr id="62" name="Picture 7" descr="http://t2.gstatic.com/images?q=tbn:ANd9GcR4APHC6TT9w54M2zn_pvCiBxUNcspYPoVxirLRphBoJabfSvu7zw">
                <a:hlinkClick r:id="rId16"/>
              </p:cNvPr>
              <p:cNvPicPr>
                <a:picLocks noChangeAspect="1" noChangeArrowheads="1"/>
              </p:cNvPicPr>
              <p:nvPr userDrawn="1"/>
            </p:nvPicPr>
            <p:blipFill>
              <a:blip r:embed="rId17" cstate="print"/>
              <a:srcRect/>
              <a:stretch>
                <a:fillRect/>
              </a:stretch>
            </p:blipFill>
            <p:spPr bwMode="auto">
              <a:xfrm>
                <a:off x="44326393" y="33415984"/>
                <a:ext cx="914401" cy="914399"/>
              </a:xfrm>
              <a:prstGeom prst="rect">
                <a:avLst/>
              </a:prstGeom>
              <a:noFill/>
              <a:ln>
                <a:noFill/>
              </a:ln>
            </p:spPr>
          </p:pic>
          <p:sp>
            <p:nvSpPr>
              <p:cNvPr id="63" name="TextBox 62"/>
              <p:cNvSpPr txBox="1"/>
              <p:nvPr userDrawn="1"/>
            </p:nvSpPr>
            <p:spPr>
              <a:xfrm>
                <a:off x="45300663" y="33507571"/>
                <a:ext cx="8671189" cy="682506"/>
              </a:xfrm>
              <a:prstGeom prst="rect">
                <a:avLst/>
              </a:prstGeom>
              <a:noFill/>
              <a:ln>
                <a:noFill/>
              </a:ln>
            </p:spPr>
            <p:txBody>
              <a:bodyPr wrap="square" rtlCol="0">
                <a:spAutoFit/>
              </a:bodyPr>
              <a:lstStyle/>
              <a:p>
                <a:r>
                  <a:rPr lang="en-US" sz="1142" dirty="0">
                    <a:solidFill>
                      <a:schemeClr val="tx2"/>
                    </a:solidFill>
                    <a:latin typeface="Trebuchet MS" pitchFamily="34" charset="0"/>
                  </a:rPr>
                  <a:t>Student</a:t>
                </a:r>
                <a:r>
                  <a:rPr lang="en-US" sz="1142" baseline="0" dirty="0">
                    <a:solidFill>
                      <a:schemeClr val="tx2"/>
                    </a:solidFill>
                    <a:latin typeface="Trebuchet MS" pitchFamily="34" charset="0"/>
                  </a:rPr>
                  <a:t> discounts are available on our </a:t>
                </a:r>
                <a:r>
                  <a:rPr lang="en-US" sz="1142" baseline="0" dirty="0" err="1">
                    <a:solidFill>
                      <a:schemeClr val="tx2"/>
                    </a:solidFill>
                    <a:latin typeface="Trebuchet MS" pitchFamily="34" charset="0"/>
                  </a:rPr>
                  <a:t>Facebook</a:t>
                </a:r>
                <a:r>
                  <a:rPr lang="en-US" sz="1142" baseline="0" dirty="0">
                    <a:solidFill>
                      <a:schemeClr val="tx2"/>
                    </a:solidFill>
                    <a:latin typeface="Trebuchet MS" pitchFamily="34" charset="0"/>
                  </a:rPr>
                  <a:t> page.</a:t>
                </a:r>
                <a:br>
                  <a:rPr lang="en-US" sz="1142" baseline="0" dirty="0">
                    <a:solidFill>
                      <a:schemeClr val="tx2"/>
                    </a:solidFill>
                    <a:latin typeface="Trebuchet MS" pitchFamily="34" charset="0"/>
                  </a:rPr>
                </a:br>
                <a:r>
                  <a:rPr lang="en-US" sz="1142" baseline="0" dirty="0">
                    <a:solidFill>
                      <a:schemeClr val="tx2"/>
                    </a:solidFill>
                    <a:latin typeface="Trebuchet MS" pitchFamily="34" charset="0"/>
                  </a:rPr>
                  <a:t>Go to </a:t>
                </a:r>
                <a:r>
                  <a:rPr lang="en-US" sz="1142" u="sng" baseline="0" dirty="0">
                    <a:solidFill>
                      <a:schemeClr val="tx2"/>
                    </a:solidFill>
                    <a:latin typeface="Trebuchet MS" pitchFamily="34" charset="0"/>
                  </a:rPr>
                  <a:t>PosterPresentations.com</a:t>
                </a:r>
                <a:r>
                  <a:rPr lang="en-US" sz="1142" baseline="0" dirty="0">
                    <a:solidFill>
                      <a:schemeClr val="tx2"/>
                    </a:solidFill>
                    <a:latin typeface="Trebuchet MS" pitchFamily="34" charset="0"/>
                  </a:rPr>
                  <a:t> and click on the FB icon. </a:t>
                </a:r>
                <a:endParaRPr lang="en-US" sz="1142" dirty="0">
                  <a:solidFill>
                    <a:schemeClr val="tx2"/>
                  </a:solidFill>
                  <a:latin typeface="Trebuchet MS" pitchFamily="34" charset="0"/>
                </a:endParaRPr>
              </a:p>
            </p:txBody>
          </p:sp>
        </p:grpSp>
        <p:sp>
          <p:nvSpPr>
            <p:cNvPr id="60" name="TextBox 59"/>
            <p:cNvSpPr txBox="1"/>
            <p:nvPr userDrawn="1"/>
          </p:nvSpPr>
          <p:spPr>
            <a:xfrm>
              <a:off x="44479241" y="36784614"/>
              <a:ext cx="6870215" cy="1216444"/>
            </a:xfrm>
            <a:prstGeom prst="rect">
              <a:avLst/>
            </a:prstGeom>
            <a:noFill/>
          </p:spPr>
          <p:txBody>
            <a:bodyPr wrap="square" lIns="65304" tIns="32651" rIns="65304" bIns="32651" rtlCol="0">
              <a:spAutoFit/>
            </a:bodyPr>
            <a:lstStyle/>
            <a:p>
              <a:pPr marL="190356" indent="-190356">
                <a:lnSpc>
                  <a:spcPts val="1237"/>
                </a:lnSpc>
              </a:pPr>
              <a:r>
                <a:rPr lang="en-US" sz="1332" dirty="0">
                  <a:solidFill>
                    <a:schemeClr val="bg1"/>
                  </a:solidFill>
                </a:rPr>
                <a:t>© 2015</a:t>
              </a:r>
              <a:r>
                <a:rPr lang="en-US" sz="1332" baseline="0" dirty="0">
                  <a:solidFill>
                    <a:schemeClr val="bg1"/>
                  </a:solidFill>
                </a:rPr>
                <a:t> </a:t>
              </a:r>
              <a:r>
                <a:rPr lang="en-US" sz="1332" dirty="0">
                  <a:solidFill>
                    <a:schemeClr val="bg1"/>
                  </a:solidFill>
                </a:rPr>
                <a:t>PosterPresentations.com</a:t>
              </a:r>
              <a:br>
                <a:rPr lang="en-US" sz="1332" dirty="0">
                  <a:solidFill>
                    <a:schemeClr val="bg1"/>
                  </a:solidFill>
                </a:rPr>
              </a:br>
              <a:r>
                <a:rPr lang="en-US" sz="1142" dirty="0">
                  <a:solidFill>
                    <a:schemeClr val="bg1"/>
                  </a:solidFill>
                </a:rPr>
                <a:t>2117 Fourth Street ,</a:t>
              </a:r>
              <a:r>
                <a:rPr lang="en-US" sz="1142" baseline="0" dirty="0">
                  <a:solidFill>
                    <a:schemeClr val="bg1"/>
                  </a:solidFill>
                </a:rPr>
                <a:t> Unit C</a:t>
              </a:r>
            </a:p>
            <a:p>
              <a:pPr marL="190356" indent="0">
                <a:lnSpc>
                  <a:spcPts val="1237"/>
                </a:lnSpc>
              </a:pPr>
              <a:r>
                <a:rPr lang="en-US" sz="1142" baseline="0" dirty="0">
                  <a:solidFill>
                    <a:schemeClr val="bg1"/>
                  </a:solidFill>
                </a:rPr>
                <a:t>Berkeley CA </a:t>
              </a:r>
              <a:r>
                <a:rPr lang="en-US" sz="952" baseline="0" dirty="0">
                  <a:solidFill>
                    <a:schemeClr val="bg1"/>
                  </a:solidFill>
                </a:rPr>
                <a:t>94710</a:t>
              </a:r>
              <a:br>
                <a:rPr lang="en-US" sz="1142" baseline="0" dirty="0">
                  <a:solidFill>
                    <a:schemeClr val="bg1"/>
                  </a:solidFill>
                </a:rPr>
              </a:br>
              <a:r>
                <a:rPr lang="en-US" sz="1142" b="1" baseline="0" dirty="0">
                  <a:solidFill>
                    <a:srgbClr val="FFFF00"/>
                  </a:solidFill>
                </a:rPr>
                <a:t>posterpresenter@gmail.com</a:t>
              </a:r>
              <a:endParaRPr lang="en-US" sz="1332" b="1" dirty="0">
                <a:solidFill>
                  <a:srgbClr val="FFFF00"/>
                </a:solidFill>
              </a:endParaRPr>
            </a:p>
          </p:txBody>
        </p:sp>
      </p:grpSp>
      <p:sp>
        <p:nvSpPr>
          <p:cNvPr id="40" name="Rounded Rectangle 39"/>
          <p:cNvSpPr/>
          <p:nvPr userDrawn="1"/>
        </p:nvSpPr>
        <p:spPr>
          <a:xfrm>
            <a:off x="544271" y="2656040"/>
            <a:ext cx="13654329" cy="17988645"/>
          </a:xfrm>
          <a:prstGeom prst="roundRect">
            <a:avLst>
              <a:gd name="adj" fmla="val 3888"/>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45"/>
          </a:p>
        </p:txBody>
      </p:sp>
      <p:sp>
        <p:nvSpPr>
          <p:cNvPr id="44" name="Rounded Rectangle 43"/>
          <p:cNvSpPr/>
          <p:nvPr userDrawn="1"/>
        </p:nvSpPr>
        <p:spPr>
          <a:xfrm>
            <a:off x="14609513" y="2656040"/>
            <a:ext cx="13654329" cy="17988645"/>
          </a:xfrm>
          <a:prstGeom prst="roundRect">
            <a:avLst>
              <a:gd name="adj" fmla="val 3888"/>
            </a:avLst>
          </a:prstGeom>
          <a:no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45"/>
          </a:p>
        </p:txBody>
      </p:sp>
      <p:grpSp>
        <p:nvGrpSpPr>
          <p:cNvPr id="73" name="Group 72"/>
          <p:cNvGrpSpPr/>
          <p:nvPr userDrawn="1"/>
        </p:nvGrpSpPr>
        <p:grpSpPr>
          <a:xfrm>
            <a:off x="-13502" y="-4667"/>
            <a:ext cx="28813926" cy="2307434"/>
            <a:chOff x="-14192" y="1382"/>
            <a:chExt cx="27451941" cy="4572641"/>
          </a:xfrm>
        </p:grpSpPr>
        <p:sp>
          <p:nvSpPr>
            <p:cNvPr id="74"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75"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76"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dirty="0">
                <a:ln>
                  <a:noFill/>
                </a:ln>
                <a:solidFill>
                  <a:schemeClr val="accent1"/>
                </a:solidFill>
              </a:endParaRPr>
            </a:p>
          </p:txBody>
        </p:sp>
      </p:grpSp>
      <p:grpSp>
        <p:nvGrpSpPr>
          <p:cNvPr id="77" name="Group 76"/>
          <p:cNvGrpSpPr/>
          <p:nvPr userDrawn="1"/>
        </p:nvGrpSpPr>
        <p:grpSpPr>
          <a:xfrm rot="10800000">
            <a:off x="-30609" y="20841475"/>
            <a:ext cx="28865446" cy="758051"/>
            <a:chOff x="-14192" y="1382"/>
            <a:chExt cx="27451941" cy="4572641"/>
          </a:xfrm>
        </p:grpSpPr>
        <p:sp>
          <p:nvSpPr>
            <p:cNvPr id="78"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79"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80"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dirty="0">
                <a:ln>
                  <a:noFill/>
                </a:ln>
                <a:solidFill>
                  <a:schemeClr val="accent1"/>
                </a:solidFill>
              </a:endParaRPr>
            </a:p>
          </p:txBody>
        </p:sp>
      </p:grpSp>
      <p:sp>
        <p:nvSpPr>
          <p:cNvPr id="81" name="Text Box 14"/>
          <p:cNvSpPr txBox="1">
            <a:spLocks noChangeArrowheads="1"/>
          </p:cNvSpPr>
          <p:nvPr userDrawn="1"/>
        </p:nvSpPr>
        <p:spPr bwMode="auto">
          <a:xfrm>
            <a:off x="889706" y="21237703"/>
            <a:ext cx="3601938" cy="156755"/>
          </a:xfrm>
          <a:prstGeom prst="rect">
            <a:avLst/>
          </a:prstGeom>
          <a:noFill/>
          <a:ln w="9525">
            <a:noFill/>
            <a:miter lim="800000"/>
            <a:headEnd/>
            <a:tailEnd/>
          </a:ln>
          <a:effectLst/>
        </p:spPr>
        <p:txBody>
          <a:bodyPr wrap="square" lIns="37262" tIns="18628" rIns="37262" bIns="18628">
            <a:spAutoFit/>
          </a:bodyPr>
          <a:lstStyle/>
          <a:p>
            <a:pPr eaLnBrk="0" hangingPunct="0">
              <a:lnSpc>
                <a:spcPct val="65000"/>
              </a:lnSpc>
              <a:spcBef>
                <a:spcPct val="50000"/>
              </a:spcBef>
              <a:defRPr/>
            </a:pPr>
            <a:r>
              <a:rPr lang="en-US" sz="285"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5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ctr" defTabSz="2045317" rtl="0" eaLnBrk="1" latinLnBrk="0" hangingPunct="1">
        <a:spcBef>
          <a:spcPct val="0"/>
        </a:spcBef>
        <a:buNone/>
        <a:defRPr sz="4045" kern="1200">
          <a:solidFill>
            <a:schemeClr val="bg1"/>
          </a:solidFill>
          <a:latin typeface="Trebuchet MS" pitchFamily="34" charset="0"/>
          <a:ea typeface="+mj-ea"/>
          <a:cs typeface="+mj-cs"/>
        </a:defRPr>
      </a:lvl1pPr>
    </p:titleStyle>
    <p:bodyStyle>
      <a:lvl1pPr marL="766994" indent="-766994" algn="l" defTabSz="2045317" rtl="0" eaLnBrk="1" latinLnBrk="0" hangingPunct="1">
        <a:spcBef>
          <a:spcPct val="20000"/>
        </a:spcBef>
        <a:buFont typeface="Arial" pitchFamily="34" charset="0"/>
        <a:buChar char="•"/>
        <a:defRPr sz="7186" kern="1200">
          <a:solidFill>
            <a:schemeClr val="tx1"/>
          </a:solidFill>
          <a:latin typeface="+mn-lt"/>
          <a:ea typeface="+mn-ea"/>
          <a:cs typeface="+mn-cs"/>
        </a:defRPr>
      </a:lvl1pPr>
      <a:lvl2pPr marL="1661820" indent="-639161" algn="l" defTabSz="2045317" rtl="0" eaLnBrk="1" latinLnBrk="0" hangingPunct="1">
        <a:spcBef>
          <a:spcPct val="20000"/>
        </a:spcBef>
        <a:buFont typeface="Arial" pitchFamily="34" charset="0"/>
        <a:buChar char="–"/>
        <a:defRPr sz="6328" kern="1200">
          <a:solidFill>
            <a:schemeClr val="tx1"/>
          </a:solidFill>
          <a:latin typeface="+mn-lt"/>
          <a:ea typeface="+mn-ea"/>
          <a:cs typeface="+mn-cs"/>
        </a:defRPr>
      </a:lvl2pPr>
      <a:lvl3pPr marL="2556647" indent="-511330" algn="l" defTabSz="2045317" rtl="0" eaLnBrk="1" latinLnBrk="0" hangingPunct="1">
        <a:spcBef>
          <a:spcPct val="20000"/>
        </a:spcBef>
        <a:buFont typeface="Arial" pitchFamily="34" charset="0"/>
        <a:buChar char="•"/>
        <a:defRPr sz="5376" kern="1200">
          <a:solidFill>
            <a:schemeClr val="tx1"/>
          </a:solidFill>
          <a:latin typeface="+mn-lt"/>
          <a:ea typeface="+mn-ea"/>
          <a:cs typeface="+mn-cs"/>
        </a:defRPr>
      </a:lvl3pPr>
      <a:lvl4pPr marL="3579305"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4pPr>
      <a:lvl5pPr marL="4601963"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5pPr>
      <a:lvl6pPr marL="5624622"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6pPr>
      <a:lvl7pPr marL="664727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7pPr>
      <a:lvl8pPr marL="766993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8pPr>
      <a:lvl9pPr marL="8692598"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9pPr>
    </p:bodyStyle>
    <p:otherStyle>
      <a:defPPr>
        <a:defRPr lang="en-US"/>
      </a:defPPr>
      <a:lvl1pPr marL="0" algn="l" defTabSz="2045317" rtl="0" eaLnBrk="1" latinLnBrk="0" hangingPunct="1">
        <a:defRPr sz="4045" kern="1200">
          <a:solidFill>
            <a:schemeClr val="tx1"/>
          </a:solidFill>
          <a:latin typeface="+mn-lt"/>
          <a:ea typeface="+mn-ea"/>
          <a:cs typeface="+mn-cs"/>
        </a:defRPr>
      </a:lvl1pPr>
      <a:lvl2pPr marL="1022659" algn="l" defTabSz="2045317" rtl="0" eaLnBrk="1" latinLnBrk="0" hangingPunct="1">
        <a:defRPr sz="4045" kern="1200">
          <a:solidFill>
            <a:schemeClr val="tx1"/>
          </a:solidFill>
          <a:latin typeface="+mn-lt"/>
          <a:ea typeface="+mn-ea"/>
          <a:cs typeface="+mn-cs"/>
        </a:defRPr>
      </a:lvl2pPr>
      <a:lvl3pPr marL="2045317" algn="l" defTabSz="2045317" rtl="0" eaLnBrk="1" latinLnBrk="0" hangingPunct="1">
        <a:defRPr sz="4045" kern="1200">
          <a:solidFill>
            <a:schemeClr val="tx1"/>
          </a:solidFill>
          <a:latin typeface="+mn-lt"/>
          <a:ea typeface="+mn-ea"/>
          <a:cs typeface="+mn-cs"/>
        </a:defRPr>
      </a:lvl3pPr>
      <a:lvl4pPr marL="3067975" algn="l" defTabSz="2045317" rtl="0" eaLnBrk="1" latinLnBrk="0" hangingPunct="1">
        <a:defRPr sz="4045" kern="1200">
          <a:solidFill>
            <a:schemeClr val="tx1"/>
          </a:solidFill>
          <a:latin typeface="+mn-lt"/>
          <a:ea typeface="+mn-ea"/>
          <a:cs typeface="+mn-cs"/>
        </a:defRPr>
      </a:lvl4pPr>
      <a:lvl5pPr marL="4090633" algn="l" defTabSz="2045317" rtl="0" eaLnBrk="1" latinLnBrk="0" hangingPunct="1">
        <a:defRPr sz="4045" kern="1200">
          <a:solidFill>
            <a:schemeClr val="tx1"/>
          </a:solidFill>
          <a:latin typeface="+mn-lt"/>
          <a:ea typeface="+mn-ea"/>
          <a:cs typeface="+mn-cs"/>
        </a:defRPr>
      </a:lvl5pPr>
      <a:lvl6pPr marL="5113292" algn="l" defTabSz="2045317" rtl="0" eaLnBrk="1" latinLnBrk="0" hangingPunct="1">
        <a:defRPr sz="4045" kern="1200">
          <a:solidFill>
            <a:schemeClr val="tx1"/>
          </a:solidFill>
          <a:latin typeface="+mn-lt"/>
          <a:ea typeface="+mn-ea"/>
          <a:cs typeface="+mn-cs"/>
        </a:defRPr>
      </a:lvl6pPr>
      <a:lvl7pPr marL="6135951" algn="l" defTabSz="2045317" rtl="0" eaLnBrk="1" latinLnBrk="0" hangingPunct="1">
        <a:defRPr sz="4045" kern="1200">
          <a:solidFill>
            <a:schemeClr val="tx1"/>
          </a:solidFill>
          <a:latin typeface="+mn-lt"/>
          <a:ea typeface="+mn-ea"/>
          <a:cs typeface="+mn-cs"/>
        </a:defRPr>
      </a:lvl7pPr>
      <a:lvl8pPr marL="7158610" algn="l" defTabSz="2045317" rtl="0" eaLnBrk="1" latinLnBrk="0" hangingPunct="1">
        <a:defRPr sz="4045" kern="1200">
          <a:solidFill>
            <a:schemeClr val="tx1"/>
          </a:solidFill>
          <a:latin typeface="+mn-lt"/>
          <a:ea typeface="+mn-ea"/>
          <a:cs typeface="+mn-cs"/>
        </a:defRPr>
      </a:lvl8pPr>
      <a:lvl9pPr marL="8181268" algn="l" defTabSz="2045317" rtl="0" eaLnBrk="1" latinLnBrk="0" hangingPunct="1">
        <a:defRPr sz="404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8" name="Rectangle 33"/>
          <p:cNvSpPr>
            <a:spLocks noChangeArrowheads="1"/>
          </p:cNvSpPr>
          <p:nvPr/>
        </p:nvSpPr>
        <p:spPr bwMode="auto">
          <a:xfrm>
            <a:off x="600013" y="2690527"/>
            <a:ext cx="27597281" cy="17954157"/>
          </a:xfrm>
          <a:prstGeom prst="roundRect">
            <a:avLst>
              <a:gd name="adj" fmla="val 2277"/>
            </a:avLst>
          </a:prstGeom>
          <a:noFill/>
          <a:ln w="9525">
            <a:solidFill>
              <a:schemeClr val="accent5"/>
            </a:solidFill>
            <a:miter lim="800000"/>
            <a:headEnd/>
            <a:tailEnd/>
          </a:ln>
          <a:effectLst/>
        </p:spPr>
        <p:txBody>
          <a:bodyPr wrap="none" lIns="42618" tIns="21308" rIns="42618" bIns="21308" anchor="ctr"/>
          <a:lstStyle/>
          <a:p>
            <a:pPr>
              <a:defRPr/>
            </a:pPr>
            <a:endParaRPr lang="en-US" sz="4045" dirty="0"/>
          </a:p>
        </p:txBody>
      </p:sp>
      <p:sp>
        <p:nvSpPr>
          <p:cNvPr id="10" name="Text Box 14"/>
          <p:cNvSpPr txBox="1">
            <a:spLocks noChangeArrowheads="1"/>
          </p:cNvSpPr>
          <p:nvPr/>
        </p:nvSpPr>
        <p:spPr bwMode="auto">
          <a:xfrm>
            <a:off x="1362526" y="21167912"/>
            <a:ext cx="2508523" cy="152975"/>
          </a:xfrm>
          <a:prstGeom prst="rect">
            <a:avLst/>
          </a:prstGeom>
          <a:noFill/>
          <a:ln w="9525">
            <a:noFill/>
            <a:miter lim="800000"/>
            <a:headEnd/>
            <a:tailEnd/>
          </a:ln>
          <a:effectLst/>
        </p:spPr>
        <p:txBody>
          <a:bodyPr wrap="square" lIns="42537" tIns="21265" rIns="42537" bIns="21265">
            <a:spAutoFit/>
          </a:bodyPr>
          <a:lstStyle/>
          <a:p>
            <a:pPr eaLnBrk="0" hangingPunct="0">
              <a:lnSpc>
                <a:spcPct val="65000"/>
              </a:lnSpc>
              <a:spcBef>
                <a:spcPct val="50000"/>
              </a:spcBef>
              <a:defRPr/>
            </a:pPr>
            <a:r>
              <a:rPr lang="en-US" sz="238"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476" b="1" dirty="0">
                <a:solidFill>
                  <a:schemeClr val="bg1">
                    <a:lumMod val="75000"/>
                  </a:schemeClr>
                </a:solidFill>
                <a:latin typeface="Arial" charset="0"/>
              </a:rPr>
              <a:t>www.PosterPresentations.com</a:t>
            </a:r>
          </a:p>
        </p:txBody>
      </p:sp>
      <p:grpSp>
        <p:nvGrpSpPr>
          <p:cNvPr id="36" name="Group 35"/>
          <p:cNvGrpSpPr/>
          <p:nvPr userDrawn="1"/>
        </p:nvGrpSpPr>
        <p:grpSpPr>
          <a:xfrm>
            <a:off x="-12041509" y="-24285"/>
            <a:ext cx="11662109" cy="21623810"/>
            <a:chOff x="-11225189" y="-1"/>
            <a:chExt cx="11018865" cy="38516022"/>
          </a:xfrm>
        </p:grpSpPr>
        <p:sp>
          <p:nvSpPr>
            <p:cNvPr id="37" name="Rectangle 36"/>
            <p:cNvSpPr/>
            <p:nvPr/>
          </p:nvSpPr>
          <p:spPr>
            <a:xfrm>
              <a:off x="-11216136" y="-1"/>
              <a:ext cx="11009812" cy="38516022"/>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marL="0" marR="0" indent="0" algn="ctr" defTabSz="722474" rtl="0" eaLnBrk="1" fontAlgn="auto" latinLnBrk="0" hangingPunct="1">
                <a:lnSpc>
                  <a:spcPct val="100000"/>
                </a:lnSpc>
                <a:spcBef>
                  <a:spcPts val="0"/>
                </a:spcBef>
                <a:spcAft>
                  <a:spcPts val="0"/>
                </a:spcAft>
                <a:buClrTx/>
                <a:buSzTx/>
                <a:buFontTx/>
                <a:buNone/>
                <a:tabLst/>
                <a:defRPr/>
              </a:pPr>
              <a:r>
                <a:rPr lang="en-US" sz="1903" b="1" spc="0" dirty="0">
                  <a:solidFill>
                    <a:srgbClr val="FF0000"/>
                  </a:solidFill>
                  <a:latin typeface="Trebuchet MS" pitchFamily="34" charset="0"/>
                </a:rPr>
                <a:t>(—THIS SIDEBAR DOES NOT PRINT—)</a:t>
              </a:r>
              <a:endParaRPr lang="en-US" sz="1903" b="1" spc="285" dirty="0">
                <a:solidFill>
                  <a:schemeClr val="bg1"/>
                </a:solidFill>
                <a:latin typeface="Trebuchet MS" pitchFamily="34" charset="0"/>
              </a:endParaRPr>
            </a:p>
            <a:p>
              <a:pPr algn="ctr"/>
              <a:r>
                <a:rPr lang="en-US" sz="2283" b="1" spc="285" dirty="0">
                  <a:solidFill>
                    <a:schemeClr val="bg1"/>
                  </a:solidFill>
                  <a:latin typeface="Trebuchet MS" pitchFamily="34" charset="0"/>
                </a:rPr>
                <a:t>DESIGN</a:t>
              </a:r>
              <a:r>
                <a:rPr lang="en-US" sz="2283" b="1" spc="285" baseline="0" dirty="0">
                  <a:solidFill>
                    <a:schemeClr val="bg1"/>
                  </a:solidFill>
                  <a:latin typeface="Trebuchet MS" pitchFamily="34" charset="0"/>
                </a:rPr>
                <a:t> </a:t>
              </a:r>
              <a:r>
                <a:rPr lang="en-US" sz="2283" b="1" spc="285" dirty="0">
                  <a:solidFill>
                    <a:schemeClr val="bg1"/>
                  </a:solidFill>
                  <a:latin typeface="Trebuchet MS" pitchFamily="34" charset="0"/>
                </a:rPr>
                <a:t>GUIDE</a:t>
              </a:r>
            </a:p>
            <a:p>
              <a:pPr algn="ctr"/>
              <a:endParaRPr lang="en-US" sz="1713" b="1" dirty="0">
                <a:latin typeface="Trebuchet MS" pitchFamily="34" charset="0"/>
              </a:endParaRPr>
            </a:p>
            <a:p>
              <a:pPr defTabSz="1791808"/>
              <a:r>
                <a:rPr lang="en-US" sz="1713" i="0" dirty="0">
                  <a:latin typeface="Trebuchet MS" pitchFamily="34" charset="0"/>
                </a:rPr>
                <a:t>This PowerPoint</a:t>
              </a:r>
              <a:r>
                <a:rPr lang="en-US" sz="1713" i="0" baseline="0" dirty="0">
                  <a:latin typeface="Trebuchet MS" pitchFamily="34" charset="0"/>
                </a:rPr>
                <a:t> </a:t>
              </a:r>
              <a:r>
                <a:rPr lang="en-US" sz="1713" i="0" dirty="0">
                  <a:latin typeface="Trebuchet MS" pitchFamily="34" charset="0"/>
                </a:rPr>
                <a:t>2007 template produces</a:t>
              </a:r>
              <a:r>
                <a:rPr lang="en-US" sz="1713" i="0" baseline="0" dirty="0">
                  <a:latin typeface="Trebuchet MS" pitchFamily="34" charset="0"/>
                </a:rPr>
                <a:t> </a:t>
              </a:r>
              <a:r>
                <a:rPr lang="en-US" sz="1713" i="0" dirty="0">
                  <a:latin typeface="Trebuchet MS" pitchFamily="34" charset="0"/>
                </a:rPr>
                <a:t>an</a:t>
              </a:r>
              <a:r>
                <a:rPr lang="en-US" sz="1713" i="0" baseline="0" dirty="0">
                  <a:latin typeface="Trebuchet MS" pitchFamily="34" charset="0"/>
                </a:rPr>
                <a:t> A0</a:t>
              </a:r>
              <a:r>
                <a:rPr lang="en-US" sz="1713" i="0" dirty="0">
                  <a:latin typeface="Trebuchet MS" pitchFamily="34" charset="0"/>
                </a:rPr>
                <a:t> presentation poster. </a:t>
              </a:r>
              <a:r>
                <a:rPr lang="en-US" sz="1713" dirty="0">
                  <a:latin typeface="Trebuchet MS" pitchFamily="34" charset="0"/>
                </a:rPr>
                <a:t>You</a:t>
              </a:r>
              <a:r>
                <a:rPr lang="en-US" sz="1713" baseline="0" dirty="0">
                  <a:latin typeface="Trebuchet MS" pitchFamily="34" charset="0"/>
                </a:rPr>
                <a:t> can u</a:t>
              </a:r>
              <a:r>
                <a:rPr lang="en-US" sz="1713" dirty="0">
                  <a:latin typeface="Trebuchet MS" pitchFamily="34" charset="0"/>
                </a:rPr>
                <a:t>se</a:t>
              </a:r>
              <a:r>
                <a:rPr lang="en-US" sz="1713" baseline="0" dirty="0">
                  <a:latin typeface="Trebuchet MS" pitchFamily="34" charset="0"/>
                </a:rPr>
                <a:t> it to create your research poster and </a:t>
              </a:r>
              <a:r>
                <a:rPr lang="en-US" sz="1713" dirty="0">
                  <a:latin typeface="Trebuchet MS" pitchFamily="34" charset="0"/>
                </a:rPr>
                <a:t>save valuable time placing titles, subtitles,</a:t>
              </a:r>
              <a:r>
                <a:rPr lang="en-US" sz="1713" baseline="0" dirty="0">
                  <a:latin typeface="Trebuchet MS" pitchFamily="34" charset="0"/>
                </a:rPr>
                <a:t> text, and graphics</a:t>
              </a:r>
              <a:r>
                <a:rPr lang="en-US" sz="1713" dirty="0">
                  <a:latin typeface="Trebuchet MS" pitchFamily="34" charset="0"/>
                </a:rPr>
                <a:t>. </a:t>
              </a:r>
            </a:p>
            <a:p>
              <a:pPr defTabSz="1791808"/>
              <a:endParaRPr lang="en-US" sz="1713" dirty="0">
                <a:latin typeface="Trebuchet MS" pitchFamily="34" charset="0"/>
              </a:endParaRPr>
            </a:p>
            <a:p>
              <a:pPr defTabSz="2088527"/>
              <a:r>
                <a:rPr lang="en-US" sz="1713" dirty="0">
                  <a:latin typeface="Trebuchet MS" pitchFamily="34" charset="0"/>
                </a:rPr>
                <a:t>We provide a series of online tutorials that will guide you through the poster design process and answer your poster production questions. To view our template tutorials, go online to </a:t>
              </a:r>
              <a:r>
                <a:rPr lang="en-US" sz="1713" b="1" dirty="0">
                  <a:solidFill>
                    <a:srgbClr val="FFC000"/>
                  </a:solidFill>
                  <a:latin typeface="Trebuchet MS" pitchFamily="34" charset="0"/>
                </a:rPr>
                <a:t>PosterPresentations.com</a:t>
              </a:r>
              <a:r>
                <a:rPr lang="en-US" sz="1713" b="1" dirty="0">
                  <a:solidFill>
                    <a:schemeClr val="bg1"/>
                  </a:solidFill>
                  <a:latin typeface="Trebuchet MS" pitchFamily="34" charset="0"/>
                </a:rPr>
                <a:t> </a:t>
              </a:r>
              <a:r>
                <a:rPr lang="en-US" sz="1713" dirty="0">
                  <a:solidFill>
                    <a:schemeClr val="bg1"/>
                  </a:solidFill>
                  <a:latin typeface="Trebuchet MS" pitchFamily="34" charset="0"/>
                </a:rPr>
                <a:t>and click on HELP DESK.</a:t>
              </a:r>
            </a:p>
            <a:p>
              <a:pPr defTabSz="2088527"/>
              <a:endParaRPr lang="en-US" sz="1713" dirty="0">
                <a:latin typeface="Trebuchet MS" pitchFamily="34" charset="0"/>
              </a:endParaRPr>
            </a:p>
            <a:p>
              <a:pPr defTabSz="2088527"/>
              <a:r>
                <a:rPr lang="en-US" sz="1713" dirty="0">
                  <a:solidFill>
                    <a:schemeClr val="bg1"/>
                  </a:solidFill>
                  <a:latin typeface="Trebuchet MS" pitchFamily="34" charset="0"/>
                </a:rPr>
                <a:t>When</a:t>
              </a:r>
              <a:r>
                <a:rPr lang="en-US" sz="1713" baseline="0" dirty="0">
                  <a:solidFill>
                    <a:schemeClr val="bg1"/>
                  </a:solidFill>
                  <a:latin typeface="Trebuchet MS" pitchFamily="34" charset="0"/>
                </a:rPr>
                <a:t> you are ready to print your poster</a:t>
              </a:r>
              <a:r>
                <a:rPr lang="en-US" sz="1713" dirty="0">
                  <a:solidFill>
                    <a:schemeClr val="bg1"/>
                  </a:solidFill>
                  <a:latin typeface="Trebuchet MS" pitchFamily="34" charset="0"/>
                </a:rPr>
                <a:t>,</a:t>
              </a:r>
              <a:r>
                <a:rPr lang="en-US" sz="1713" baseline="0" dirty="0">
                  <a:solidFill>
                    <a:schemeClr val="bg1"/>
                  </a:solidFill>
                  <a:latin typeface="Trebuchet MS" pitchFamily="34" charset="0"/>
                </a:rPr>
                <a:t> go online to </a:t>
              </a:r>
              <a:r>
                <a:rPr lang="en-US" sz="1713" b="0" dirty="0">
                  <a:solidFill>
                    <a:schemeClr val="bg1"/>
                  </a:solidFill>
                  <a:latin typeface="Trebuchet MS" pitchFamily="34" charset="0"/>
                </a:rPr>
                <a:t>PosterPresentations.com</a:t>
              </a:r>
              <a:br>
                <a:rPr lang="en-US" sz="1713" dirty="0">
                  <a:solidFill>
                    <a:schemeClr val="bg1"/>
                  </a:solidFill>
                  <a:latin typeface="Trebuchet MS" pitchFamily="34" charset="0"/>
                </a:rPr>
              </a:br>
              <a:endParaRPr lang="en-US" sz="1713" dirty="0">
                <a:solidFill>
                  <a:schemeClr val="bg1"/>
                </a:solidFill>
                <a:latin typeface="Trebuchet MS" pitchFamily="34" charset="0"/>
              </a:endParaRPr>
            </a:p>
            <a:p>
              <a:pPr algn="l" defTabSz="1791808"/>
              <a:r>
                <a:rPr lang="en-US" sz="1713" b="0" dirty="0">
                  <a:solidFill>
                    <a:schemeClr val="bg1"/>
                  </a:solidFill>
                  <a:latin typeface="Trebuchet MS" pitchFamily="34" charset="0"/>
                </a:rPr>
                <a:t>Need</a:t>
              </a:r>
              <a:r>
                <a:rPr lang="en-US" sz="1713" b="0" baseline="0" dirty="0">
                  <a:solidFill>
                    <a:schemeClr val="bg1"/>
                  </a:solidFill>
                  <a:latin typeface="Trebuchet MS" pitchFamily="34" charset="0"/>
                </a:rPr>
                <a:t> assistance? Call us at </a:t>
              </a:r>
              <a:r>
                <a:rPr lang="en-US" sz="1713" b="0" dirty="0">
                  <a:solidFill>
                    <a:srgbClr val="FFC000"/>
                  </a:solidFill>
                  <a:latin typeface="Trebuchet MS" pitchFamily="34" charset="0"/>
                </a:rPr>
                <a:t>1.510.649.3001</a:t>
              </a:r>
            </a:p>
            <a:p>
              <a:pPr algn="l" defTabSz="1791808"/>
              <a:endParaRPr lang="en-US" sz="2094" b="1" dirty="0">
                <a:solidFill>
                  <a:srgbClr val="FFFF00"/>
                </a:solidFill>
                <a:latin typeface="Trebuchet MS" pitchFamily="34" charset="0"/>
              </a:endParaRPr>
            </a:p>
            <a:p>
              <a:pPr algn="ctr"/>
              <a:endParaRPr lang="en-US" sz="1523" b="1" dirty="0">
                <a:solidFill>
                  <a:schemeClr val="bg1"/>
                </a:solidFill>
                <a:latin typeface="Trebuchet MS" pitchFamily="34" charset="0"/>
              </a:endParaRPr>
            </a:p>
            <a:p>
              <a:pPr algn="ctr"/>
              <a:r>
                <a:rPr lang="en-US" sz="2283" b="1" spc="285" dirty="0">
                  <a:solidFill>
                    <a:schemeClr val="bg1"/>
                  </a:solidFill>
                  <a:latin typeface="Trebuchet MS" pitchFamily="34" charset="0"/>
                </a:rPr>
                <a:t>QUICK START</a:t>
              </a:r>
            </a:p>
            <a:p>
              <a:pPr algn="ctr"/>
              <a:endParaRPr lang="en-US" sz="1903" b="1"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Zoom in and out</a:t>
              </a:r>
            </a:p>
            <a:p>
              <a:pPr marL="1202568" indent="-309707" algn="l" defTabSz="404885">
                <a:tabLst/>
              </a:pPr>
              <a:r>
                <a:rPr lang="en-US" sz="1523" b="0" baseline="0" dirty="0">
                  <a:solidFill>
                    <a:schemeClr val="bg1"/>
                  </a:solidFill>
                  <a:latin typeface="Trebuchet MS" pitchFamily="34" charset="0"/>
                </a:rPr>
                <a:t>	</a:t>
              </a:r>
              <a:r>
                <a:rPr lang="en-US" sz="1523" b="0" baseline="0" dirty="0">
                  <a:solidFill>
                    <a:schemeClr val="bg1">
                      <a:lumMod val="75000"/>
                    </a:schemeClr>
                  </a:solidFill>
                  <a:latin typeface="Trebuchet MS" pitchFamily="34" charset="0"/>
                </a:rPr>
                <a:t>As you work on your poster zoom in and out to the level that is more comfortable to you. Go to VIEW &gt; ZOOM.</a:t>
              </a:r>
            </a:p>
            <a:p>
              <a:pPr algn="l"/>
              <a:endParaRPr lang="en-US" sz="1713" b="0"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Title, Authors, and Affiliations</a:t>
              </a:r>
            </a:p>
            <a:p>
              <a:pPr algn="l"/>
              <a:r>
                <a:rPr lang="en-US" sz="1523" b="0" baseline="0" dirty="0">
                  <a:solidFill>
                    <a:schemeClr val="bg1">
                      <a:lumMod val="75000"/>
                    </a:schemeClr>
                  </a:solidFill>
                  <a:latin typeface="Trebuchet MS" pitchFamily="34" charset="0"/>
                </a:rPr>
                <a:t>Start designing your poster by adding the title, the names of the authors, and the affiliated institutions. </a:t>
              </a:r>
              <a:r>
                <a:rPr lang="en-US" sz="1523" b="0" spc="0" baseline="0" dirty="0">
                  <a:solidFill>
                    <a:schemeClr val="bg1">
                      <a:lumMod val="75000"/>
                    </a:schemeClr>
                  </a:solidFill>
                  <a:latin typeface="Trebuchet MS" pitchFamily="34" charset="0"/>
                </a:rPr>
                <a:t>You can type or paste text into the provided boxes. The template will automatically adjust the size of your text to fit the title box. You can manually override this feature and change the size of your text. </a:t>
              </a:r>
            </a:p>
            <a:p>
              <a:pPr algn="l"/>
              <a:endParaRPr lang="en-US" sz="1523" b="0" spc="0" baseline="0" dirty="0">
                <a:solidFill>
                  <a:schemeClr val="bg1">
                    <a:lumMod val="75000"/>
                  </a:schemeClr>
                </a:solidFill>
                <a:latin typeface="Trebuchet MS" pitchFamily="34" charset="0"/>
              </a:endParaRPr>
            </a:p>
            <a:p>
              <a:pPr algn="l"/>
              <a:r>
                <a:rPr lang="en-US" sz="1523" b="1" spc="143" baseline="0" dirty="0">
                  <a:solidFill>
                    <a:srgbClr val="FFC000"/>
                  </a:solidFill>
                  <a:latin typeface="Trebuchet MS" pitchFamily="34" charset="0"/>
                </a:rPr>
                <a:t>TIP</a:t>
              </a:r>
              <a:r>
                <a:rPr lang="en-US" sz="1523" b="1" baseline="0" dirty="0">
                  <a:solidFill>
                    <a:srgbClr val="FFC000"/>
                  </a:solidFill>
                  <a:latin typeface="Trebuchet MS" pitchFamily="34" charset="0"/>
                </a:rPr>
                <a:t>: </a:t>
              </a:r>
              <a:r>
                <a:rPr lang="en-US" sz="1523" b="0" baseline="0" dirty="0">
                  <a:solidFill>
                    <a:schemeClr val="bg1">
                      <a:lumMod val="75000"/>
                    </a:schemeClr>
                  </a:solidFill>
                  <a:latin typeface="Trebuchet MS" pitchFamily="34" charset="0"/>
                </a:rPr>
                <a:t>The font size of your title should be bigger than your name(s) and institution name(s).</a:t>
              </a:r>
            </a:p>
            <a:p>
              <a:pPr algn="l"/>
              <a:br>
                <a:rPr lang="en-US" sz="1713" b="1" baseline="0" dirty="0">
                  <a:solidFill>
                    <a:schemeClr val="bg1"/>
                  </a:solidFill>
                  <a:latin typeface="Trebuchet MS" pitchFamily="34" charset="0"/>
                </a:rPr>
              </a:br>
              <a:endParaRPr lang="en-US" sz="1713" b="1" dirty="0">
                <a:solidFill>
                  <a:schemeClr val="bg1"/>
                </a:solidFill>
                <a:latin typeface="Trebuchet MS" pitchFamily="34" charset="0"/>
              </a:endParaRPr>
            </a:p>
            <a:p>
              <a:pPr algn="ctr"/>
              <a:endParaRPr lang="en-US" sz="1713" b="1" dirty="0">
                <a:solidFill>
                  <a:srgbClr val="FFC000"/>
                </a:solidFill>
                <a:latin typeface="Trebuchet MS" pitchFamily="34" charset="0"/>
              </a:endParaRPr>
            </a:p>
            <a:p>
              <a:pPr algn="ctr"/>
              <a:endParaRPr lang="en-US" sz="1713" b="1" dirty="0">
                <a:solidFill>
                  <a:srgbClr val="FFC000"/>
                </a:solidFill>
                <a:latin typeface="Trebuchet MS" pitchFamily="34" charset="0"/>
              </a:endParaRPr>
            </a:p>
            <a:p>
              <a:pPr algn="ctr"/>
              <a:r>
                <a:rPr lang="en-US" sz="1903" b="1" dirty="0">
                  <a:solidFill>
                    <a:srgbClr val="FFC000"/>
                  </a:solidFill>
                  <a:latin typeface="Trebuchet MS" pitchFamily="34" charset="0"/>
                </a:rPr>
                <a:t>Adding Logos</a:t>
              </a:r>
              <a:r>
                <a:rPr lang="en-US" sz="1903" b="1" baseline="0" dirty="0">
                  <a:solidFill>
                    <a:srgbClr val="FFC000"/>
                  </a:solidFill>
                  <a:latin typeface="Trebuchet MS" pitchFamily="34" charset="0"/>
                </a:rPr>
                <a:t> / Seals</a:t>
              </a:r>
            </a:p>
            <a:p>
              <a:pPr algn="l"/>
              <a:r>
                <a:rPr lang="en-US" sz="1523" b="0" baseline="0" dirty="0">
                  <a:solidFill>
                    <a:schemeClr val="bg1">
                      <a:lumMod val="75000"/>
                    </a:schemeClr>
                  </a:solidFill>
                  <a:latin typeface="Trebuchet MS" pitchFamily="34" charset="0"/>
                </a:rPr>
                <a:t>Most often, logos are added on each side of the title. You can insert a logo by dragging and dropping it from your desktop, copy and paste or by going to INSERT &gt; PICTURES. Logos taken from web sites are likely to be low quality when printed. Zoom it at 100% to see what the logo will look like on the final poster and make any necessary adjustments.  </a:t>
              </a:r>
            </a:p>
            <a:p>
              <a:pPr algn="l"/>
              <a:endParaRPr lang="en-US" sz="1523" b="0" spc="143" baseline="0" dirty="0">
                <a:solidFill>
                  <a:schemeClr val="bg1">
                    <a:lumMod val="75000"/>
                  </a:schemeClr>
                </a:solidFill>
                <a:latin typeface="Trebuchet MS" pitchFamily="34" charset="0"/>
              </a:endParaRPr>
            </a:p>
            <a:p>
              <a:pPr algn="l"/>
              <a:r>
                <a:rPr lang="en-US" sz="1523" b="1" spc="143" baseline="0" dirty="0">
                  <a:solidFill>
                    <a:srgbClr val="FFC000"/>
                  </a:solidFill>
                  <a:latin typeface="Trebuchet MS" pitchFamily="34" charset="0"/>
                </a:rPr>
                <a:t>TIP:</a:t>
              </a:r>
              <a:r>
                <a:rPr lang="en-US" sz="1523" b="1" spc="0" baseline="0" dirty="0">
                  <a:solidFill>
                    <a:srgbClr val="FFC000"/>
                  </a:solidFill>
                  <a:latin typeface="Trebuchet MS" pitchFamily="34" charset="0"/>
                </a:rPr>
                <a:t> </a:t>
              </a:r>
              <a:r>
                <a:rPr lang="en-US" sz="1523" b="0" baseline="0" dirty="0">
                  <a:solidFill>
                    <a:schemeClr val="bg1">
                      <a:lumMod val="75000"/>
                    </a:schemeClr>
                  </a:solidFill>
                  <a:latin typeface="Trebuchet MS" pitchFamily="34" charset="0"/>
                </a:rPr>
                <a:t>See if your school’s logo is available on our free poster templates page.</a:t>
              </a:r>
            </a:p>
            <a:p>
              <a:pPr algn="l"/>
              <a:endParaRPr lang="en-US" sz="1523" b="0" baseline="0" dirty="0">
                <a:latin typeface="Trebuchet MS" pitchFamily="34" charset="0"/>
              </a:endParaRPr>
            </a:p>
            <a:p>
              <a:pPr algn="ctr"/>
              <a:r>
                <a:rPr lang="en-US" sz="1903" b="1" baseline="0" dirty="0">
                  <a:solidFill>
                    <a:srgbClr val="FFC000"/>
                  </a:solidFill>
                  <a:latin typeface="Trebuchet MS" pitchFamily="34" charset="0"/>
                </a:rPr>
                <a:t>Photographs / Graphics</a:t>
              </a:r>
            </a:p>
            <a:p>
              <a:pPr algn="l" defTabSz="465316"/>
              <a:r>
                <a:rPr lang="en-US" sz="1523" b="0" baseline="0" dirty="0">
                  <a:solidFill>
                    <a:schemeClr val="bg1">
                      <a:lumMod val="75000"/>
                    </a:schemeClr>
                  </a:solidFill>
                  <a:latin typeface="Trebuchet MS" pitchFamily="34" charset="0"/>
                </a:rPr>
                <a:t>You can add images by dragging and dropping from your desktop, copy and paste, or by going to INSERT &gt; PICTURES. Resize images proportionally by holding down the SHIFT key and dragging one of the corner handles. For a professional-looking poster, do not distort your images by enlarging them </a:t>
              </a:r>
              <a:r>
                <a:rPr lang="en-US" sz="1523" b="0" spc="0" baseline="0" dirty="0">
                  <a:solidFill>
                    <a:schemeClr val="bg1">
                      <a:lumMod val="75000"/>
                    </a:schemeClr>
                  </a:solidFill>
                  <a:latin typeface="Trebuchet MS" pitchFamily="34" charset="0"/>
                </a:rPr>
                <a:t>disproportionally.</a:t>
              </a:r>
            </a:p>
            <a:p>
              <a:pPr algn="l" defTabSz="465316"/>
              <a:endParaRPr lang="en-US" sz="1523" b="0" baseline="0" dirty="0">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endParaRPr lang="en-US" sz="1713" b="1" baseline="0" dirty="0">
                <a:solidFill>
                  <a:srgbClr val="FFC000"/>
                </a:solidFill>
                <a:latin typeface="Trebuchet MS" pitchFamily="34" charset="0"/>
              </a:endParaRPr>
            </a:p>
            <a:p>
              <a:pPr algn="ctr"/>
              <a:r>
                <a:rPr lang="en-US" sz="1903" b="1" baseline="0" dirty="0">
                  <a:solidFill>
                    <a:srgbClr val="FFC000"/>
                  </a:solidFill>
                  <a:latin typeface="Trebuchet MS" pitchFamily="34" charset="0"/>
                </a:rPr>
                <a:t>Image Quality Check</a:t>
              </a:r>
            </a:p>
            <a:p>
              <a:pPr lvl="0" algn="l" defTabSz="465316"/>
              <a:r>
                <a:rPr lang="en-US" sz="1523" b="0" baseline="0" dirty="0">
                  <a:solidFill>
                    <a:schemeClr val="bg1">
                      <a:lumMod val="75000"/>
                    </a:schemeClr>
                  </a:solidFill>
                  <a:latin typeface="Trebuchet MS" pitchFamily="34" charset="0"/>
                </a:rPr>
                <a:t>Zoom in and look at your images at 100% magnification. If they look good they will print well. </a:t>
              </a:r>
              <a:endParaRPr lang="en-US" sz="1713" b="0" dirty="0">
                <a:latin typeface="Trebuchet MS" pitchFamily="34" charset="0"/>
              </a:endParaRPr>
            </a:p>
          </p:txBody>
        </p:sp>
        <p:cxnSp>
          <p:nvCxnSpPr>
            <p:cNvPr id="38" name="Straight Connector 37"/>
            <p:cNvCxnSpPr/>
            <p:nvPr/>
          </p:nvCxnSpPr>
          <p:spPr>
            <a:xfrm>
              <a:off x="-11225189" y="7240467"/>
              <a:ext cx="10999746" cy="334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pic>
          <p:nvPicPr>
            <p:cNvPr id="39" name="Picture 38"/>
            <p:cNvPicPr>
              <a:picLocks noChangeAspect="1"/>
            </p:cNvPicPr>
            <p:nvPr userDrawn="1"/>
          </p:nvPicPr>
          <p:blipFill>
            <a:blip r:embed="rId3"/>
            <a:stretch>
              <a:fillRect/>
            </a:stretch>
          </p:blipFill>
          <p:spPr>
            <a:xfrm>
              <a:off x="-10479105" y="12472417"/>
              <a:ext cx="1597666" cy="1201935"/>
            </a:xfrm>
            <a:prstGeom prst="rect">
              <a:avLst/>
            </a:prstGeom>
          </p:spPr>
        </p:pic>
        <p:pic>
          <p:nvPicPr>
            <p:cNvPr id="40" name="Picture 39"/>
            <p:cNvPicPr>
              <a:picLocks noChangeAspect="1"/>
            </p:cNvPicPr>
            <p:nvPr userDrawn="1"/>
          </p:nvPicPr>
          <p:blipFill>
            <a:blip r:embed="rId4"/>
            <a:stretch>
              <a:fillRect/>
            </a:stretch>
          </p:blipFill>
          <p:spPr>
            <a:xfrm>
              <a:off x="-10732765" y="19116994"/>
              <a:ext cx="9986808" cy="1053596"/>
            </a:xfrm>
            <a:prstGeom prst="rect">
              <a:avLst/>
            </a:prstGeom>
          </p:spPr>
        </p:pic>
        <p:grpSp>
          <p:nvGrpSpPr>
            <p:cNvPr id="41" name="Group 40"/>
            <p:cNvGrpSpPr/>
            <p:nvPr userDrawn="1"/>
          </p:nvGrpSpPr>
          <p:grpSpPr>
            <a:xfrm>
              <a:off x="-9744993" y="29384987"/>
              <a:ext cx="7531182" cy="2525949"/>
              <a:chOff x="-4470427" y="13701622"/>
              <a:chExt cx="3470785" cy="1160526"/>
            </a:xfrm>
          </p:grpSpPr>
          <p:grpSp>
            <p:nvGrpSpPr>
              <p:cNvPr id="49" name="Group 48"/>
              <p:cNvGrpSpPr/>
              <p:nvPr userDrawn="1"/>
            </p:nvGrpSpPr>
            <p:grpSpPr>
              <a:xfrm>
                <a:off x="-2783495" y="13745849"/>
                <a:ext cx="624431" cy="966589"/>
                <a:chOff x="-3958697" y="14964973"/>
                <a:chExt cx="779338" cy="1385116"/>
              </a:xfrm>
            </p:grpSpPr>
            <p:pic>
              <p:nvPicPr>
                <p:cNvPr id="70" name="Picture 69"/>
                <p:cNvPicPr>
                  <a:picLocks noChangeAspect="1"/>
                </p:cNvPicPr>
                <p:nvPr userDrawn="1"/>
              </p:nvPicPr>
              <p:blipFill>
                <a:blip r:embed="rId5"/>
                <a:stretch>
                  <a:fillRect/>
                </a:stretch>
              </p:blipFill>
              <p:spPr>
                <a:xfrm>
                  <a:off x="-3948160" y="14964973"/>
                  <a:ext cx="768801" cy="1090857"/>
                </a:xfrm>
                <a:prstGeom prst="rect">
                  <a:avLst/>
                </a:prstGeom>
              </p:spPr>
            </p:pic>
            <p:sp>
              <p:nvSpPr>
                <p:cNvPr id="71" name="TextBox 70"/>
                <p:cNvSpPr txBox="1"/>
                <p:nvPr userDrawn="1"/>
              </p:nvSpPr>
              <p:spPr>
                <a:xfrm>
                  <a:off x="-3958697" y="15961716"/>
                  <a:ext cx="779337" cy="388373"/>
                </a:xfrm>
                <a:prstGeom prst="rect">
                  <a:avLst/>
                </a:prstGeom>
                <a:solidFill>
                  <a:schemeClr val="accent1"/>
                </a:solidFill>
                <a:ln>
                  <a:noFill/>
                </a:ln>
              </p:spPr>
              <p:txBody>
                <a:bodyPr wrap="square" lIns="91440" tIns="91440" rIns="91440" bIns="91440" rtlCol="0">
                  <a:spAutoFit/>
                </a:bodyPr>
                <a:lstStyle/>
                <a:p>
                  <a:pPr algn="ctr"/>
                  <a:r>
                    <a:rPr lang="en-US" sz="952" b="1" dirty="0">
                      <a:solidFill>
                        <a:schemeClr val="tx1"/>
                      </a:solidFill>
                    </a:rPr>
                    <a:t>ORIGINAL</a:t>
                  </a:r>
                </a:p>
              </p:txBody>
            </p:sp>
          </p:grpSp>
          <p:grpSp>
            <p:nvGrpSpPr>
              <p:cNvPr id="65" name="Group 64"/>
              <p:cNvGrpSpPr/>
              <p:nvPr userDrawn="1"/>
            </p:nvGrpSpPr>
            <p:grpSpPr>
              <a:xfrm>
                <a:off x="-2033159" y="13745873"/>
                <a:ext cx="1033517" cy="966581"/>
                <a:chOff x="-2921738" y="14889872"/>
                <a:chExt cx="1420279" cy="1328291"/>
              </a:xfrm>
            </p:grpSpPr>
            <p:pic>
              <p:nvPicPr>
                <p:cNvPr id="68" name="Picture 67"/>
                <p:cNvPicPr>
                  <a:picLocks noChangeAspect="1"/>
                </p:cNvPicPr>
                <p:nvPr userDrawn="1"/>
              </p:nvPicPr>
              <p:blipFill>
                <a:blip r:embed="rId5"/>
                <a:stretch>
                  <a:fillRect/>
                </a:stretch>
              </p:blipFill>
              <p:spPr>
                <a:xfrm>
                  <a:off x="-2921738" y="14889872"/>
                  <a:ext cx="1420279" cy="1029694"/>
                </a:xfrm>
                <a:prstGeom prst="rect">
                  <a:avLst/>
                </a:prstGeom>
              </p:spPr>
            </p:pic>
            <p:sp>
              <p:nvSpPr>
                <p:cNvPr id="69" name="TextBox 68"/>
                <p:cNvSpPr txBox="1"/>
                <p:nvPr userDrawn="1"/>
              </p:nvSpPr>
              <p:spPr>
                <a:xfrm>
                  <a:off x="-2918991" y="15845720"/>
                  <a:ext cx="1417532" cy="372443"/>
                </a:xfrm>
                <a:prstGeom prst="rect">
                  <a:avLst/>
                </a:prstGeom>
                <a:solidFill>
                  <a:srgbClr val="FF0000"/>
                </a:solidFill>
              </p:spPr>
              <p:txBody>
                <a:bodyPr wrap="square" lIns="457200" tIns="91440" rIns="457200" bIns="91440" rtlCol="0">
                  <a:spAutoFit/>
                </a:bodyPr>
                <a:lstStyle/>
                <a:p>
                  <a:pPr algn="ctr"/>
                  <a:r>
                    <a:rPr lang="en-US" sz="952" b="1" dirty="0">
                      <a:solidFill>
                        <a:schemeClr val="bg1"/>
                      </a:solidFill>
                    </a:rPr>
                    <a:t>DISTORTED</a:t>
                  </a:r>
                  <a:endParaRPr lang="en-US" sz="429" b="1" dirty="0">
                    <a:solidFill>
                      <a:schemeClr val="bg1"/>
                    </a:solidFill>
                  </a:endParaRPr>
                </a:p>
              </p:txBody>
            </p:sp>
          </p:grpSp>
          <p:pic>
            <p:nvPicPr>
              <p:cNvPr id="66" name="Picture 65"/>
              <p:cNvPicPr>
                <a:picLocks noChangeAspect="1"/>
              </p:cNvPicPr>
              <p:nvPr userDrawn="1"/>
            </p:nvPicPr>
            <p:blipFill>
              <a:blip r:embed="rId6"/>
              <a:stretch>
                <a:fillRect/>
              </a:stretch>
            </p:blipFill>
            <p:spPr>
              <a:xfrm>
                <a:off x="-4470427" y="13701622"/>
                <a:ext cx="1098742" cy="847761"/>
              </a:xfrm>
              <a:prstGeom prst="rect">
                <a:avLst/>
              </a:prstGeom>
            </p:spPr>
          </p:pic>
          <p:sp>
            <p:nvSpPr>
              <p:cNvPr id="67" name="TextBox 66"/>
              <p:cNvSpPr txBox="1"/>
              <p:nvPr userDrawn="1"/>
            </p:nvSpPr>
            <p:spPr>
              <a:xfrm>
                <a:off x="-4440600" y="14388371"/>
                <a:ext cx="1035685" cy="473777"/>
              </a:xfrm>
              <a:prstGeom prst="rect">
                <a:avLst/>
              </a:prstGeom>
              <a:noFill/>
            </p:spPr>
            <p:txBody>
              <a:bodyPr wrap="square" lIns="457200" tIns="457200" rIns="457200" bIns="0" rtlCol="0">
                <a:spAutoFit/>
              </a:bodyPr>
              <a:lstStyle/>
              <a:p>
                <a:pPr algn="ctr"/>
                <a:r>
                  <a:rPr lang="en-US" sz="762" dirty="0">
                    <a:solidFill>
                      <a:schemeClr val="bg1"/>
                    </a:solidFill>
                  </a:rPr>
                  <a:t>Corner</a:t>
                </a:r>
                <a:r>
                  <a:rPr lang="en-US" sz="762" baseline="0" dirty="0">
                    <a:solidFill>
                      <a:schemeClr val="bg1"/>
                    </a:solidFill>
                  </a:rPr>
                  <a:t> handles</a:t>
                </a:r>
                <a:endParaRPr lang="en-US" sz="762" dirty="0">
                  <a:solidFill>
                    <a:schemeClr val="bg1"/>
                  </a:solidFill>
                </a:endParaRPr>
              </a:p>
            </p:txBody>
          </p:sp>
        </p:grpSp>
        <p:grpSp>
          <p:nvGrpSpPr>
            <p:cNvPr id="42" name="Group 41"/>
            <p:cNvGrpSpPr/>
            <p:nvPr userDrawn="1"/>
          </p:nvGrpSpPr>
          <p:grpSpPr>
            <a:xfrm>
              <a:off x="-10506726" y="34554906"/>
              <a:ext cx="9210132" cy="2526500"/>
              <a:chOff x="-4804738" y="15859915"/>
              <a:chExt cx="4244538" cy="1160779"/>
            </a:xfrm>
          </p:grpSpPr>
          <p:graphicFrame>
            <p:nvGraphicFramePr>
              <p:cNvPr id="43" name="Object 42"/>
              <p:cNvGraphicFramePr>
                <a:graphicFrameLocks noChangeAspect="1"/>
              </p:cNvGraphicFramePr>
              <p:nvPr userDrawn="1">
                <p:extLst>
                  <p:ext uri="{D42A27DB-BD31-4B8C-83A1-F6EECF244321}">
                    <p14:modId xmlns:p14="http://schemas.microsoft.com/office/powerpoint/2010/main" val="3865782997"/>
                  </p:ext>
                </p:extLst>
              </p:nvPr>
            </p:nvGraphicFramePr>
            <p:xfrm>
              <a:off x="-4649322" y="15859915"/>
              <a:ext cx="1828800" cy="1117600"/>
            </p:xfrm>
            <a:graphic>
              <a:graphicData uri="http://schemas.openxmlformats.org/presentationml/2006/ole">
                <mc:AlternateContent xmlns:mc="http://schemas.openxmlformats.org/markup-compatibility/2006">
                  <mc:Choice xmlns:v="urn:schemas-microsoft-com:vml" Requires="v">
                    <p:oleObj name="Image" r:id="rId7" imgW="1828440" imgH="1117440" progId="Photoshop.Image.13">
                      <p:embed/>
                    </p:oleObj>
                  </mc:Choice>
                  <mc:Fallback>
                    <p:oleObj name="Image" r:id="rId7" imgW="1828440" imgH="1117440" progId="Photoshop.Image.13">
                      <p:embed/>
                      <p:pic>
                        <p:nvPicPr>
                          <p:cNvPr id="0" name=""/>
                          <p:cNvPicPr/>
                          <p:nvPr/>
                        </p:nvPicPr>
                        <p:blipFill>
                          <a:blip r:embed="rId8"/>
                          <a:stretch>
                            <a:fillRect/>
                          </a:stretch>
                        </p:blipFill>
                        <p:spPr>
                          <a:xfrm>
                            <a:off x="-4649322" y="15859915"/>
                            <a:ext cx="1828800" cy="1117600"/>
                          </a:xfrm>
                          <a:prstGeom prst="rect">
                            <a:avLst/>
                          </a:prstGeom>
                        </p:spPr>
                      </p:pic>
                    </p:oleObj>
                  </mc:Fallback>
                </mc:AlternateContent>
              </a:graphicData>
            </a:graphic>
          </p:graphicFrame>
          <p:graphicFrame>
            <p:nvGraphicFramePr>
              <p:cNvPr id="44" name="Object 43"/>
              <p:cNvGraphicFramePr>
                <a:graphicFrameLocks noChangeAspect="1"/>
              </p:cNvGraphicFramePr>
              <p:nvPr userDrawn="1">
                <p:extLst>
                  <p:ext uri="{D42A27DB-BD31-4B8C-83A1-F6EECF244321}">
                    <p14:modId xmlns:p14="http://schemas.microsoft.com/office/powerpoint/2010/main" val="1762727889"/>
                  </p:ext>
                </p:extLst>
              </p:nvPr>
            </p:nvGraphicFramePr>
            <p:xfrm>
              <a:off x="-2572617" y="15863608"/>
              <a:ext cx="1828800" cy="1117600"/>
            </p:xfrm>
            <a:graphic>
              <a:graphicData uri="http://schemas.openxmlformats.org/presentationml/2006/ole">
                <mc:AlternateContent xmlns:mc="http://schemas.openxmlformats.org/markup-compatibility/2006">
                  <mc:Choice xmlns:v="urn:schemas-microsoft-com:vml" Requires="v">
                    <p:oleObj name="Image" r:id="rId9" imgW="1828440" imgH="1117440" progId="Photoshop.Image.13">
                      <p:embed/>
                    </p:oleObj>
                  </mc:Choice>
                  <mc:Fallback>
                    <p:oleObj name="Image" r:id="rId9" imgW="1828440" imgH="1117440" progId="Photoshop.Image.13">
                      <p:embed/>
                      <p:pic>
                        <p:nvPicPr>
                          <p:cNvPr id="0" name=""/>
                          <p:cNvPicPr/>
                          <p:nvPr/>
                        </p:nvPicPr>
                        <p:blipFill>
                          <a:blip r:embed="rId10"/>
                          <a:stretch>
                            <a:fillRect/>
                          </a:stretch>
                        </p:blipFill>
                        <p:spPr>
                          <a:xfrm>
                            <a:off x="-2572617" y="15863608"/>
                            <a:ext cx="1828800" cy="1117600"/>
                          </a:xfrm>
                          <a:prstGeom prst="rect">
                            <a:avLst/>
                          </a:prstGeom>
                        </p:spPr>
                      </p:pic>
                    </p:oleObj>
                  </mc:Fallback>
                </mc:AlternateContent>
              </a:graphicData>
            </a:graphic>
          </p:graphicFrame>
          <p:sp>
            <p:nvSpPr>
              <p:cNvPr id="46" name="TextBox 45"/>
              <p:cNvSpPr txBox="1"/>
              <p:nvPr userDrawn="1"/>
            </p:nvSpPr>
            <p:spPr>
              <a:xfrm rot="16200000">
                <a:off x="-5311537" y="16400366"/>
                <a:ext cx="1117601" cy="104003"/>
              </a:xfrm>
              <a:prstGeom prst="rect">
                <a:avLst/>
              </a:prstGeom>
              <a:noFill/>
            </p:spPr>
            <p:txBody>
              <a:bodyPr wrap="square" lIns="91440" tIns="91440" rIns="91440" bIns="0" rtlCol="0">
                <a:spAutoFit/>
              </a:bodyPr>
              <a:lstStyle/>
              <a:p>
                <a:pPr algn="ctr"/>
                <a:r>
                  <a:rPr lang="en-US" sz="952" dirty="0">
                    <a:solidFill>
                      <a:srgbClr val="92D050"/>
                    </a:solidFill>
                  </a:rPr>
                  <a:t>Good</a:t>
                </a:r>
                <a:r>
                  <a:rPr lang="en-US" sz="952" baseline="0" dirty="0">
                    <a:solidFill>
                      <a:srgbClr val="92D050"/>
                    </a:solidFill>
                  </a:rPr>
                  <a:t> </a:t>
                </a:r>
                <a:r>
                  <a:rPr lang="en-US" sz="952" baseline="0" dirty="0">
                    <a:solidFill>
                      <a:schemeClr val="bg1"/>
                    </a:solidFill>
                  </a:rPr>
                  <a:t>printing quality</a:t>
                </a:r>
                <a:endParaRPr lang="en-US" sz="952" dirty="0">
                  <a:solidFill>
                    <a:schemeClr val="bg1"/>
                  </a:solidFill>
                </a:endParaRPr>
              </a:p>
            </p:txBody>
          </p:sp>
          <p:sp>
            <p:nvSpPr>
              <p:cNvPr id="47" name="TextBox 46"/>
              <p:cNvSpPr txBox="1"/>
              <p:nvPr userDrawn="1"/>
            </p:nvSpPr>
            <p:spPr>
              <a:xfrm rot="16200000">
                <a:off x="-1171002" y="16409892"/>
                <a:ext cx="1117601" cy="104003"/>
              </a:xfrm>
              <a:prstGeom prst="rect">
                <a:avLst/>
              </a:prstGeom>
              <a:noFill/>
            </p:spPr>
            <p:txBody>
              <a:bodyPr wrap="square" lIns="91440" tIns="91440" rIns="91440" bIns="0" rtlCol="0">
                <a:spAutoFit/>
              </a:bodyPr>
              <a:lstStyle/>
              <a:p>
                <a:pPr algn="ctr"/>
                <a:r>
                  <a:rPr lang="en-US" sz="952" dirty="0">
                    <a:solidFill>
                      <a:srgbClr val="FF0000"/>
                    </a:solidFill>
                  </a:rPr>
                  <a:t>Bad </a:t>
                </a:r>
                <a:r>
                  <a:rPr lang="en-US" sz="952" dirty="0">
                    <a:solidFill>
                      <a:schemeClr val="bg1"/>
                    </a:solidFill>
                  </a:rPr>
                  <a:t>printing quality</a:t>
                </a:r>
              </a:p>
            </p:txBody>
          </p:sp>
        </p:grpSp>
      </p:grpSp>
      <p:grpSp>
        <p:nvGrpSpPr>
          <p:cNvPr id="82" name="Group 81"/>
          <p:cNvGrpSpPr/>
          <p:nvPr userDrawn="1"/>
        </p:nvGrpSpPr>
        <p:grpSpPr>
          <a:xfrm>
            <a:off x="29182291" y="2"/>
            <a:ext cx="11686404" cy="21599525"/>
            <a:chOff x="44157839" y="-55065"/>
            <a:chExt cx="11062139" cy="38543561"/>
          </a:xfrm>
        </p:grpSpPr>
        <p:sp>
          <p:nvSpPr>
            <p:cNvPr id="83" name="Rectangle 82"/>
            <p:cNvSpPr/>
            <p:nvPr userDrawn="1"/>
          </p:nvSpPr>
          <p:spPr>
            <a:xfrm>
              <a:off x="44157839" y="-55065"/>
              <a:ext cx="11062139" cy="38543561"/>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457200" tIns="457200" rIns="457200" bIns="0" rtlCol="0" anchor="t" anchorCtr="0"/>
            <a:lstStyle/>
            <a:p>
              <a:pPr algn="ctr"/>
              <a:r>
                <a:rPr lang="en-US" sz="2283" b="1" spc="285" dirty="0">
                  <a:solidFill>
                    <a:schemeClr val="bg1"/>
                  </a:solidFill>
                  <a:latin typeface="Trebuchet MS" pitchFamily="34" charset="0"/>
                </a:rPr>
                <a:t>QUICK START (cont.)</a:t>
              </a:r>
            </a:p>
            <a:p>
              <a:pPr algn="ctr"/>
              <a:endParaRPr lang="en-US" sz="2094" b="1" baseline="0" dirty="0">
                <a:solidFill>
                  <a:schemeClr val="bg1"/>
                </a:solidFill>
                <a:latin typeface="Trebuchet MS" pitchFamily="34" charset="0"/>
              </a:endParaRPr>
            </a:p>
            <a:p>
              <a:pPr algn="ctr"/>
              <a:r>
                <a:rPr lang="en-US" sz="1903" b="1" baseline="0" dirty="0">
                  <a:solidFill>
                    <a:srgbClr val="FFC000"/>
                  </a:solidFill>
                  <a:latin typeface="Trebuchet MS" pitchFamily="34" charset="0"/>
                </a:rPr>
                <a:t>How to change the template color theme</a:t>
              </a:r>
            </a:p>
            <a:p>
              <a:pPr marL="0" marR="0" lvl="2" indent="0" algn="l" defTabSz="54387" rtl="0" eaLnBrk="1" fontAlgn="auto" latinLnBrk="0" hangingPunct="1">
                <a:lnSpc>
                  <a:spcPct val="100000"/>
                </a:lnSpc>
                <a:spcBef>
                  <a:spcPts val="0"/>
                </a:spcBef>
                <a:spcAft>
                  <a:spcPts val="0"/>
                </a:spcAft>
                <a:buClrTx/>
                <a:buSzTx/>
                <a:buFontTx/>
                <a:buNone/>
                <a:tabLst/>
                <a:defRPr/>
              </a:pPr>
              <a:r>
                <a:rPr lang="en-US" sz="1523" b="0" baseline="0" dirty="0">
                  <a:solidFill>
                    <a:schemeClr val="bg1">
                      <a:lumMod val="75000"/>
                    </a:schemeClr>
                  </a:solidFill>
                  <a:latin typeface="Trebuchet MS" pitchFamily="34" charset="0"/>
                </a:rPr>
                <a:t>You can easily change the color theme of your poster by going to the DESIGN menu, click on COLORS, and choose the color theme of your choice. You can </a:t>
              </a:r>
              <a:r>
                <a:rPr lang="en-US" sz="1523" b="0" spc="0" baseline="0" dirty="0">
                  <a:solidFill>
                    <a:schemeClr val="bg1">
                      <a:lumMod val="75000"/>
                    </a:schemeClr>
                  </a:solidFill>
                  <a:latin typeface="Trebuchet MS" pitchFamily="34" charset="0"/>
                </a:rPr>
                <a:t>also create your own color theme.</a:t>
              </a:r>
            </a:p>
            <a:p>
              <a:pPr marL="0" marR="0" lvl="2" indent="0" algn="l" defTabSz="54387" rtl="0" eaLnBrk="1" fontAlgn="auto" latinLnBrk="0" hangingPunct="1">
                <a:lnSpc>
                  <a:spcPct val="100000"/>
                </a:lnSpc>
                <a:spcBef>
                  <a:spcPts val="0"/>
                </a:spcBef>
                <a:spcAft>
                  <a:spcPts val="0"/>
                </a:spcAft>
                <a:buClrTx/>
                <a:buSzTx/>
                <a:buFontTx/>
                <a:buNone/>
                <a:tabLst/>
                <a:defRPr/>
              </a:pPr>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endParaRPr lang="en-US" sz="1523" b="0" baseline="0" dirty="0">
                <a:solidFill>
                  <a:schemeClr val="bg1">
                    <a:lumMod val="75000"/>
                  </a:schemeClr>
                </a:solidFill>
                <a:latin typeface="Trebuchet MS" pitchFamily="34" charset="0"/>
              </a:endParaRPr>
            </a:p>
            <a:p>
              <a:pPr marL="0" indent="0" algn="l" defTabSz="54387"/>
              <a:r>
                <a:rPr lang="en-US" sz="1523" b="0" baseline="0" dirty="0">
                  <a:solidFill>
                    <a:schemeClr val="bg1">
                      <a:lumMod val="75000"/>
                    </a:schemeClr>
                  </a:solidFill>
                  <a:latin typeface="Trebuchet MS" pitchFamily="34" charset="0"/>
                </a:rPr>
                <a:t>You can also manually change the color of your background by going to VIEW &gt; SLIDE MASTER.  After you finish working on the master be sure to go to VIEW &gt; NORMAL to continue working on your poster.</a:t>
              </a:r>
            </a:p>
            <a:p>
              <a:pPr marL="0" indent="0" algn="l" defTabSz="54387"/>
              <a:endParaRPr lang="en-US" sz="1523" b="0" baseline="0" dirty="0">
                <a:solidFill>
                  <a:schemeClr val="bg1">
                    <a:lumMod val="75000"/>
                  </a:schemeClr>
                </a:solidFill>
                <a:latin typeface="Trebuchet MS" pitchFamily="34" charset="0"/>
              </a:endParaRPr>
            </a:p>
            <a:p>
              <a:pPr algn="ctr"/>
              <a:r>
                <a:rPr lang="en-US" sz="1903" b="1" baseline="0" dirty="0">
                  <a:solidFill>
                    <a:srgbClr val="FFC000"/>
                  </a:solidFill>
                  <a:latin typeface="Trebuchet MS" pitchFamily="34" charset="0"/>
                </a:rPr>
                <a:t>How to add Text</a:t>
              </a:r>
            </a:p>
            <a:p>
              <a:pPr marL="1631625" lvl="2" indent="0" algn="l" defTabSz="54387"/>
              <a:r>
                <a:rPr lang="en-US" sz="1523" b="0" baseline="0" dirty="0">
                  <a:solidFill>
                    <a:schemeClr val="bg1">
                      <a:lumMod val="75000"/>
                    </a:schemeClr>
                  </a:solidFill>
                  <a:latin typeface="Trebuchet MS" pitchFamily="34" charset="0"/>
                </a:rPr>
                <a:t>The template comes with a number of pre-formatted placeholders for headers and text blocks. You can add more blocks by copying and pasting the existing ones or by adding a text box from the HOME menu. </a:t>
              </a:r>
            </a:p>
            <a:p>
              <a:pPr marL="722474" lvl="2" indent="0" algn="l" defTabSz="54387"/>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lang="en-US" sz="1523" b="0" baseline="0" dirty="0">
                  <a:solidFill>
                    <a:schemeClr val="bg1">
                      <a:lumMod val="75000"/>
                    </a:schemeClr>
                  </a:solidFill>
                  <a:latin typeface="Trebuchet MS" pitchFamily="34" charset="0"/>
                </a:rPr>
                <a:t> </a:t>
              </a:r>
              <a:r>
                <a:rPr kumimoji="0" lang="en-US" sz="1903" b="1" i="0" u="none" strike="noStrike" kern="1200" cap="none" spc="0" normalizeH="0" baseline="0" noProof="0" dirty="0">
                  <a:ln>
                    <a:noFill/>
                  </a:ln>
                  <a:solidFill>
                    <a:srgbClr val="FFC000"/>
                  </a:solidFill>
                  <a:effectLst/>
                  <a:uLnTx/>
                  <a:uFillTx/>
                  <a:latin typeface="Trebuchet MS" pitchFamily="34" charset="0"/>
                </a:rPr>
                <a:t>Text size</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Adjust the size of your text based on how much content you have to present. </a:t>
              </a:r>
              <a:b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b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The default template text offers a good starting point. Follow the conference requirements.</a:t>
              </a:r>
              <a:endParaRPr lang="en-US" sz="1523" b="0" baseline="0" dirty="0">
                <a:solidFill>
                  <a:schemeClr val="bg1">
                    <a:lumMod val="75000"/>
                  </a:schemeClr>
                </a:solidFill>
                <a:latin typeface="Trebuchet MS" pitchFamily="34" charset="0"/>
              </a:endParaRPr>
            </a:p>
            <a:p>
              <a:pPr marL="722474" lvl="2" indent="0" algn="l" defTabSz="54387"/>
              <a:endParaRPr lang="en-US" sz="1523" b="0" baseline="0" dirty="0">
                <a:solidFill>
                  <a:schemeClr val="bg1">
                    <a:lumMod val="75000"/>
                  </a:schemeClr>
                </a:solidFill>
                <a:latin typeface="Trebuchet MS" pitchFamily="34" charset="0"/>
              </a:endParaRPr>
            </a:p>
            <a:p>
              <a:pPr algn="ctr"/>
              <a:r>
                <a:rPr lang="en-US" sz="1903" b="1" baseline="0" dirty="0">
                  <a:solidFill>
                    <a:srgbClr val="FFC000"/>
                  </a:solidFill>
                  <a:latin typeface="Trebuchet MS" pitchFamily="34" charset="0"/>
                </a:rPr>
                <a:t>How to add Tables</a:t>
              </a:r>
            </a:p>
            <a:p>
              <a:pPr marL="951781" lvl="1" indent="0" algn="l" defTabSz="54387"/>
              <a:r>
                <a:rPr lang="en-US" sz="1523" b="0" baseline="0" dirty="0">
                  <a:solidFill>
                    <a:schemeClr val="bg1">
                      <a:lumMod val="75000"/>
                    </a:schemeClr>
                  </a:solidFill>
                  <a:latin typeface="Trebuchet MS" pitchFamily="34" charset="0"/>
                </a:rPr>
                <a:t>To add a table from scratch go to the INSERT menu and click on TABLE. A drop-down box will help you select rows and columns. </a:t>
              </a:r>
            </a:p>
            <a:p>
              <a:pPr marL="0" lvl="0" indent="0" algn="l" defTabSz="54387"/>
              <a:r>
                <a:rPr lang="en-US" sz="1523" b="0" baseline="0" dirty="0">
                  <a:solidFill>
                    <a:schemeClr val="bg1">
                      <a:lumMod val="75000"/>
                    </a:schemeClr>
                  </a:solidFill>
                  <a:latin typeface="Trebuchet MS" pitchFamily="34" charset="0"/>
                </a:rPr>
                <a:t>You can also copy and a paste a table from Word or another PowerPoint document. A pasted table may need to be re-formatted by RIGHT-CLICK &gt; FORMAT SHAPE, TEXT BOX, Margins.</a:t>
              </a:r>
            </a:p>
            <a:p>
              <a:pPr marL="0" lvl="0" indent="0" algn="l" defTabSz="54387"/>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Graphs / Charts</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You can simply copy and paste charts and graphs from Excel or Word. Some reformatting may be required depending on how the original document has been created.</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523"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How to change the column configuration</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RIGHT-CLICK on the poster background and select LAYOUT to see the column options available for this template. The poster columns can also be customized on the Master. VIEW &gt; MASTER.</a:t>
              </a:r>
            </a:p>
            <a:p>
              <a:pPr marL="0" marR="0" lvl="0" indent="0" algn="ctr" defTabSz="722474" rtl="0" eaLnBrk="1" fontAlgn="auto" latinLnBrk="0" hangingPunct="1">
                <a:lnSpc>
                  <a:spcPct val="100000"/>
                </a:lnSpc>
                <a:spcBef>
                  <a:spcPts val="0"/>
                </a:spcBef>
                <a:spcAft>
                  <a:spcPts val="0"/>
                </a:spcAft>
                <a:buClrTx/>
                <a:buSzTx/>
                <a:buFontTx/>
                <a:buNone/>
                <a:tabLst/>
                <a:defRPr/>
              </a:pPr>
              <a:endParaRPr kumimoji="0" lang="en-US" sz="1903" b="1" i="0" u="none" strike="noStrike" kern="1200" cap="none" spc="0" normalizeH="0" baseline="0" noProof="0" dirty="0">
                <a:ln>
                  <a:noFill/>
                </a:ln>
                <a:solidFill>
                  <a:srgbClr val="FFC000"/>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How to remove the info bars</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If you are working in PowerPoint for Windows and have finished your poster, save as PDF and the bars will not be included. You can also delete them by going to VIEW &gt; MASTER. On the Mac adjust the Page-Setup to match the Page-Setup in PowerPoint before you create a PDF. You can also delete them from the Slide Master.</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523" b="0" i="0" u="none" strike="noStrike" kern="1200" cap="none" spc="0" normalizeH="0" baseline="0" noProof="0" dirty="0">
                <a:ln>
                  <a:noFill/>
                </a:ln>
                <a:solidFill>
                  <a:prstClr val="white">
                    <a:lumMod val="75000"/>
                  </a:prstClr>
                </a:solidFill>
                <a:effectLst/>
                <a:uLnTx/>
                <a:uFillTx/>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Save your work</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Save your template as a PowerPoint document. For printing, save as PowerPoint or “Print-quality” PDF.</a:t>
              </a:r>
            </a:p>
            <a:p>
              <a:pPr marL="0" marR="0" lvl="0" indent="0" algn="l" defTabSz="54387" rtl="0" eaLnBrk="1" fontAlgn="auto" latinLnBrk="0" hangingPunct="1">
                <a:lnSpc>
                  <a:spcPct val="100000"/>
                </a:lnSpc>
                <a:spcBef>
                  <a:spcPts val="0"/>
                </a:spcBef>
                <a:spcAft>
                  <a:spcPts val="0"/>
                </a:spcAft>
                <a:buClrTx/>
                <a:buSzTx/>
                <a:buFontTx/>
                <a:buNone/>
                <a:tabLst/>
                <a:defRPr/>
              </a:pPr>
              <a:endParaRPr lang="en-US" sz="1523" b="0" baseline="0" dirty="0">
                <a:solidFill>
                  <a:schemeClr val="bg1">
                    <a:lumMod val="75000"/>
                  </a:schemeClr>
                </a:solidFill>
                <a:latin typeface="Trebuchet MS" pitchFamily="34" charset="0"/>
              </a:endParaRPr>
            </a:p>
            <a:p>
              <a:pPr marL="0" marR="0" lvl="0" indent="0" algn="ctr" defTabSz="722474" rtl="0" eaLnBrk="1" fontAlgn="auto" latinLnBrk="0" hangingPunct="1">
                <a:lnSpc>
                  <a:spcPct val="100000"/>
                </a:lnSpc>
                <a:spcBef>
                  <a:spcPts val="0"/>
                </a:spcBef>
                <a:spcAft>
                  <a:spcPts val="0"/>
                </a:spcAft>
                <a:buClrTx/>
                <a:buSzTx/>
                <a:buFontTx/>
                <a:buNone/>
                <a:tabLst/>
                <a:defRPr/>
              </a:pPr>
              <a:r>
                <a:rPr kumimoji="0" lang="en-US" sz="1903" b="1" i="0" u="none" strike="noStrike" kern="1200" cap="none" spc="0" normalizeH="0" baseline="0" noProof="0" dirty="0">
                  <a:ln>
                    <a:noFill/>
                  </a:ln>
                  <a:solidFill>
                    <a:srgbClr val="FFC000"/>
                  </a:solidFill>
                  <a:effectLst/>
                  <a:uLnTx/>
                  <a:uFillTx/>
                  <a:latin typeface="Trebuchet MS" pitchFamily="34" charset="0"/>
                </a:rPr>
                <a:t>Print your poster</a:t>
              </a:r>
            </a:p>
            <a:p>
              <a:pPr marL="0" marR="0" lvl="0" indent="0" algn="l" defTabSz="54387" rtl="0" eaLnBrk="1" fontAlgn="auto" latinLnBrk="0" hangingPunct="1">
                <a:lnSpc>
                  <a:spcPct val="100000"/>
                </a:lnSpc>
                <a:spcBef>
                  <a:spcPts val="0"/>
                </a:spcBef>
                <a:spcAft>
                  <a:spcPts val="0"/>
                </a:spcAft>
                <a:buClrTx/>
                <a:buSzTx/>
                <a:buFontTx/>
                <a:buNone/>
                <a:tabLst/>
                <a:defRPr/>
              </a:pPr>
              <a:r>
                <a:rPr kumimoji="0" lang="en-US" sz="1523" b="0" i="0" u="none" strike="noStrike" kern="1200" cap="none" spc="0" normalizeH="0" baseline="0" noProof="0" dirty="0">
                  <a:ln>
                    <a:noFill/>
                  </a:ln>
                  <a:solidFill>
                    <a:prstClr val="white">
                      <a:lumMod val="75000"/>
                    </a:prstClr>
                  </a:solidFill>
                  <a:effectLst/>
                  <a:uLnTx/>
                  <a:uFillTx/>
                  <a:latin typeface="Trebuchet MS" pitchFamily="34" charset="0"/>
                </a:rPr>
                <a:t>When you are ready to have your poster printed go online to PosterPresentations.com and click on the “Order Your Poster” button. Choose the poster type the best suits your needs and submit your order. If you submit a PowerPoint document you will be receiving a PDF proof for your approval prior to printing. If your order is placed and paid for before noon, Pacific, Monday through Friday, your order will ship out that same day. Next day, Second day, Third day, and Free Ground services are offered. Go to PosterPresentations.com for more information.</a:t>
              </a:r>
            </a:p>
            <a:p>
              <a:pPr marL="0" marR="0" lvl="0" indent="0" algn="l" defTabSz="54387" rtl="0" eaLnBrk="1" fontAlgn="auto" latinLnBrk="0" hangingPunct="1">
                <a:lnSpc>
                  <a:spcPct val="100000"/>
                </a:lnSpc>
                <a:spcBef>
                  <a:spcPts val="0"/>
                </a:spcBef>
                <a:spcAft>
                  <a:spcPts val="0"/>
                </a:spcAft>
                <a:buClrTx/>
                <a:buSzTx/>
                <a:buFontTx/>
                <a:buNone/>
                <a:tabLst/>
                <a:defRPr/>
              </a:pPr>
              <a:endParaRPr kumimoji="0" lang="en-US" sz="1332" b="0" i="0" u="none" strike="noStrike" kern="1200" cap="none" spc="0" normalizeH="0" baseline="0" noProof="0" dirty="0">
                <a:ln>
                  <a:noFill/>
                </a:ln>
                <a:solidFill>
                  <a:prstClr val="white">
                    <a:lumMod val="75000"/>
                  </a:prstClr>
                </a:solidFill>
                <a:effectLst/>
                <a:uLnTx/>
                <a:uFillTx/>
                <a:latin typeface="Trebuchet MS" pitchFamily="34" charset="0"/>
              </a:endParaRPr>
            </a:p>
          </p:txBody>
        </p:sp>
        <p:graphicFrame>
          <p:nvGraphicFramePr>
            <p:cNvPr id="84" name="Object 83"/>
            <p:cNvGraphicFramePr>
              <a:graphicFrameLocks noChangeAspect="1"/>
            </p:cNvGraphicFramePr>
            <p:nvPr userDrawn="1">
              <p:extLst>
                <p:ext uri="{D42A27DB-BD31-4B8C-83A1-F6EECF244321}">
                  <p14:modId xmlns:p14="http://schemas.microsoft.com/office/powerpoint/2010/main" val="3842880063"/>
                </p:ext>
              </p:extLst>
            </p:nvPr>
          </p:nvGraphicFramePr>
          <p:xfrm>
            <a:off x="46102925" y="4068480"/>
            <a:ext cx="6955629" cy="2569718"/>
          </p:xfrm>
          <a:graphic>
            <a:graphicData uri="http://schemas.openxmlformats.org/presentationml/2006/ole">
              <mc:AlternateContent xmlns:mc="http://schemas.openxmlformats.org/markup-compatibility/2006">
                <mc:Choice xmlns:v="urn:schemas-microsoft-com:vml" Requires="v">
                  <p:oleObj name="Image" r:id="rId11" imgW="4571280" imgH="1688760" progId="Photoshop.Image.13">
                    <p:embed/>
                  </p:oleObj>
                </mc:Choice>
                <mc:Fallback>
                  <p:oleObj name="Image" r:id="rId11" imgW="4571280" imgH="1688760" progId="Photoshop.Image.13">
                    <p:embed/>
                    <p:pic>
                      <p:nvPicPr>
                        <p:cNvPr id="0" name=""/>
                        <p:cNvPicPr/>
                        <p:nvPr/>
                      </p:nvPicPr>
                      <p:blipFill>
                        <a:blip r:embed="rId12"/>
                        <a:stretch>
                          <a:fillRect/>
                        </a:stretch>
                      </p:blipFill>
                      <p:spPr>
                        <a:xfrm>
                          <a:off x="46102925" y="4068480"/>
                          <a:ext cx="6955629" cy="2569718"/>
                        </a:xfrm>
                        <a:prstGeom prst="rect">
                          <a:avLst/>
                        </a:prstGeom>
                      </p:spPr>
                    </p:pic>
                  </p:oleObj>
                </mc:Fallback>
              </mc:AlternateContent>
            </a:graphicData>
          </a:graphic>
        </p:graphicFrame>
        <p:pic>
          <p:nvPicPr>
            <p:cNvPr id="85" name="Picture 84"/>
            <p:cNvPicPr>
              <a:picLocks noChangeAspect="1"/>
            </p:cNvPicPr>
            <p:nvPr userDrawn="1"/>
          </p:nvPicPr>
          <p:blipFill>
            <a:blip r:embed="rId13"/>
            <a:stretch>
              <a:fillRect/>
            </a:stretch>
          </p:blipFill>
          <p:spPr>
            <a:xfrm>
              <a:off x="44487207" y="9829102"/>
              <a:ext cx="2969584" cy="1370577"/>
            </a:xfrm>
            <a:prstGeom prst="rect">
              <a:avLst/>
            </a:prstGeom>
            <a:ln>
              <a:noFill/>
            </a:ln>
          </p:spPr>
        </p:pic>
        <p:graphicFrame>
          <p:nvGraphicFramePr>
            <p:cNvPr id="86" name="Object 85"/>
            <p:cNvGraphicFramePr>
              <a:graphicFrameLocks noChangeAspect="1"/>
            </p:cNvGraphicFramePr>
            <p:nvPr userDrawn="1">
              <p:extLst>
                <p:ext uri="{D42A27DB-BD31-4B8C-83A1-F6EECF244321}">
                  <p14:modId xmlns:p14="http://schemas.microsoft.com/office/powerpoint/2010/main" val="2925422147"/>
                </p:ext>
              </p:extLst>
            </p:nvPr>
          </p:nvGraphicFramePr>
          <p:xfrm>
            <a:off x="44620659" y="15799252"/>
            <a:ext cx="1482266" cy="992162"/>
          </p:xfrm>
          <a:graphic>
            <a:graphicData uri="http://schemas.openxmlformats.org/presentationml/2006/ole">
              <mc:AlternateContent xmlns:mc="http://schemas.openxmlformats.org/markup-compatibility/2006">
                <mc:Choice xmlns:v="urn:schemas-microsoft-com:vml" Requires="v">
                  <p:oleObj name="Image" r:id="rId14" imgW="1574280" imgH="1053720" progId="Photoshop.Image.13">
                    <p:embed/>
                  </p:oleObj>
                </mc:Choice>
                <mc:Fallback>
                  <p:oleObj name="Image" r:id="rId14" imgW="1574280" imgH="1053720" progId="Photoshop.Image.13">
                    <p:embed/>
                    <p:pic>
                      <p:nvPicPr>
                        <p:cNvPr id="0" name=""/>
                        <p:cNvPicPr/>
                        <p:nvPr/>
                      </p:nvPicPr>
                      <p:blipFill>
                        <a:blip r:embed="rId15"/>
                        <a:stretch>
                          <a:fillRect/>
                        </a:stretch>
                      </p:blipFill>
                      <p:spPr>
                        <a:xfrm>
                          <a:off x="44620659" y="15799252"/>
                          <a:ext cx="1482266" cy="992162"/>
                        </a:xfrm>
                        <a:prstGeom prst="rect">
                          <a:avLst/>
                        </a:prstGeom>
                      </p:spPr>
                    </p:pic>
                  </p:oleObj>
                </mc:Fallback>
              </mc:AlternateContent>
            </a:graphicData>
          </a:graphic>
        </p:graphicFrame>
        <p:grpSp>
          <p:nvGrpSpPr>
            <p:cNvPr id="87" name="Group 86"/>
            <p:cNvGrpSpPr/>
            <p:nvPr userDrawn="1"/>
          </p:nvGrpSpPr>
          <p:grpSpPr>
            <a:xfrm>
              <a:off x="44487207" y="35164894"/>
              <a:ext cx="10354213" cy="1265612"/>
              <a:chOff x="44200453" y="33317650"/>
              <a:chExt cx="9771399" cy="1090622"/>
            </a:xfrm>
          </p:grpSpPr>
          <p:sp>
            <p:nvSpPr>
              <p:cNvPr id="89" name="Rounded Rectangle 88"/>
              <p:cNvSpPr/>
              <p:nvPr userDrawn="1"/>
            </p:nvSpPr>
            <p:spPr>
              <a:xfrm>
                <a:off x="44200453" y="33317650"/>
                <a:ext cx="9771398" cy="109062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45"/>
              </a:p>
            </p:txBody>
          </p:sp>
          <p:pic>
            <p:nvPicPr>
              <p:cNvPr id="90" name="Picture 7" descr="http://t2.gstatic.com/images?q=tbn:ANd9GcR4APHC6TT9w54M2zn_pvCiBxUNcspYPoVxirLRphBoJabfSvu7zw">
                <a:hlinkClick r:id="rId16"/>
              </p:cNvPr>
              <p:cNvPicPr>
                <a:picLocks noChangeAspect="1" noChangeArrowheads="1"/>
              </p:cNvPicPr>
              <p:nvPr userDrawn="1"/>
            </p:nvPicPr>
            <p:blipFill>
              <a:blip r:embed="rId17" cstate="print"/>
              <a:srcRect/>
              <a:stretch>
                <a:fillRect/>
              </a:stretch>
            </p:blipFill>
            <p:spPr bwMode="auto">
              <a:xfrm>
                <a:off x="44326393" y="33415984"/>
                <a:ext cx="914401" cy="914399"/>
              </a:xfrm>
              <a:prstGeom prst="rect">
                <a:avLst/>
              </a:prstGeom>
              <a:noFill/>
              <a:ln>
                <a:noFill/>
              </a:ln>
            </p:spPr>
          </p:pic>
          <p:sp>
            <p:nvSpPr>
              <p:cNvPr id="91" name="TextBox 90"/>
              <p:cNvSpPr txBox="1"/>
              <p:nvPr userDrawn="1"/>
            </p:nvSpPr>
            <p:spPr>
              <a:xfrm>
                <a:off x="45300663" y="33507571"/>
                <a:ext cx="8671189" cy="682506"/>
              </a:xfrm>
              <a:prstGeom prst="rect">
                <a:avLst/>
              </a:prstGeom>
              <a:noFill/>
              <a:ln>
                <a:noFill/>
              </a:ln>
            </p:spPr>
            <p:txBody>
              <a:bodyPr wrap="square" rtlCol="0">
                <a:spAutoFit/>
              </a:bodyPr>
              <a:lstStyle/>
              <a:p>
                <a:r>
                  <a:rPr lang="en-US" sz="1142" dirty="0">
                    <a:solidFill>
                      <a:schemeClr val="tx2"/>
                    </a:solidFill>
                    <a:latin typeface="Trebuchet MS" pitchFamily="34" charset="0"/>
                  </a:rPr>
                  <a:t>Student</a:t>
                </a:r>
                <a:r>
                  <a:rPr lang="en-US" sz="1142" baseline="0" dirty="0">
                    <a:solidFill>
                      <a:schemeClr val="tx2"/>
                    </a:solidFill>
                    <a:latin typeface="Trebuchet MS" pitchFamily="34" charset="0"/>
                  </a:rPr>
                  <a:t> discounts are available on our </a:t>
                </a:r>
                <a:r>
                  <a:rPr lang="en-US" sz="1142" baseline="0" dirty="0" err="1">
                    <a:solidFill>
                      <a:schemeClr val="tx2"/>
                    </a:solidFill>
                    <a:latin typeface="Trebuchet MS" pitchFamily="34" charset="0"/>
                  </a:rPr>
                  <a:t>Facebook</a:t>
                </a:r>
                <a:r>
                  <a:rPr lang="en-US" sz="1142" baseline="0" dirty="0">
                    <a:solidFill>
                      <a:schemeClr val="tx2"/>
                    </a:solidFill>
                    <a:latin typeface="Trebuchet MS" pitchFamily="34" charset="0"/>
                  </a:rPr>
                  <a:t> page.</a:t>
                </a:r>
                <a:br>
                  <a:rPr lang="en-US" sz="1142" baseline="0" dirty="0">
                    <a:solidFill>
                      <a:schemeClr val="tx2"/>
                    </a:solidFill>
                    <a:latin typeface="Trebuchet MS" pitchFamily="34" charset="0"/>
                  </a:rPr>
                </a:br>
                <a:r>
                  <a:rPr lang="en-US" sz="1142" baseline="0" dirty="0">
                    <a:solidFill>
                      <a:schemeClr val="tx2"/>
                    </a:solidFill>
                    <a:latin typeface="Trebuchet MS" pitchFamily="34" charset="0"/>
                  </a:rPr>
                  <a:t>Go to </a:t>
                </a:r>
                <a:r>
                  <a:rPr lang="en-US" sz="1142" u="sng" baseline="0" dirty="0">
                    <a:solidFill>
                      <a:schemeClr val="tx2"/>
                    </a:solidFill>
                    <a:latin typeface="Trebuchet MS" pitchFamily="34" charset="0"/>
                  </a:rPr>
                  <a:t>PosterPresentations.com</a:t>
                </a:r>
                <a:r>
                  <a:rPr lang="en-US" sz="1142" baseline="0" dirty="0">
                    <a:solidFill>
                      <a:schemeClr val="tx2"/>
                    </a:solidFill>
                    <a:latin typeface="Trebuchet MS" pitchFamily="34" charset="0"/>
                  </a:rPr>
                  <a:t> and click on the FB icon. </a:t>
                </a:r>
                <a:endParaRPr lang="en-US" sz="1142" dirty="0">
                  <a:solidFill>
                    <a:schemeClr val="tx2"/>
                  </a:solidFill>
                  <a:latin typeface="Trebuchet MS" pitchFamily="34" charset="0"/>
                </a:endParaRPr>
              </a:p>
            </p:txBody>
          </p:sp>
        </p:grpSp>
      </p:grpSp>
      <p:sp>
        <p:nvSpPr>
          <p:cNvPr id="35" name="TextBox 34"/>
          <p:cNvSpPr txBox="1"/>
          <p:nvPr userDrawn="1"/>
        </p:nvSpPr>
        <p:spPr>
          <a:xfrm>
            <a:off x="29521829" y="20644685"/>
            <a:ext cx="7257920" cy="647127"/>
          </a:xfrm>
          <a:prstGeom prst="rect">
            <a:avLst/>
          </a:prstGeom>
          <a:noFill/>
        </p:spPr>
        <p:txBody>
          <a:bodyPr wrap="square" lIns="31079" tIns="15539" rIns="31079" bIns="15539" rtlCol="0">
            <a:spAutoFit/>
          </a:bodyPr>
          <a:lstStyle/>
          <a:p>
            <a:pPr marL="190356" indent="-190356">
              <a:lnSpc>
                <a:spcPts val="1237"/>
              </a:lnSpc>
            </a:pPr>
            <a:r>
              <a:rPr lang="en-US" sz="1332" dirty="0">
                <a:solidFill>
                  <a:schemeClr val="bg1"/>
                </a:solidFill>
              </a:rPr>
              <a:t>© 2015</a:t>
            </a:r>
            <a:r>
              <a:rPr lang="en-US" sz="1332" baseline="0" dirty="0">
                <a:solidFill>
                  <a:schemeClr val="bg1"/>
                </a:solidFill>
              </a:rPr>
              <a:t> </a:t>
            </a:r>
            <a:r>
              <a:rPr lang="en-US" sz="1332" dirty="0">
                <a:solidFill>
                  <a:schemeClr val="bg1"/>
                </a:solidFill>
              </a:rPr>
              <a:t>PosterPresentations.com</a:t>
            </a:r>
            <a:br>
              <a:rPr lang="en-US" sz="1332" dirty="0">
                <a:solidFill>
                  <a:schemeClr val="bg1"/>
                </a:solidFill>
              </a:rPr>
            </a:br>
            <a:r>
              <a:rPr lang="en-US" sz="1142" dirty="0">
                <a:solidFill>
                  <a:schemeClr val="bg1"/>
                </a:solidFill>
              </a:rPr>
              <a:t>2117 Fourth Street ,</a:t>
            </a:r>
            <a:r>
              <a:rPr lang="en-US" sz="1142" baseline="0" dirty="0">
                <a:solidFill>
                  <a:schemeClr val="bg1"/>
                </a:solidFill>
              </a:rPr>
              <a:t> Unit C</a:t>
            </a:r>
          </a:p>
          <a:p>
            <a:pPr marL="190356" indent="0">
              <a:lnSpc>
                <a:spcPts val="1237"/>
              </a:lnSpc>
            </a:pPr>
            <a:r>
              <a:rPr lang="en-US" sz="1142" baseline="0" dirty="0">
                <a:solidFill>
                  <a:schemeClr val="bg1"/>
                </a:solidFill>
              </a:rPr>
              <a:t>Berkeley CA </a:t>
            </a:r>
            <a:r>
              <a:rPr lang="en-US" sz="952" baseline="0" dirty="0">
                <a:solidFill>
                  <a:schemeClr val="bg1"/>
                </a:solidFill>
              </a:rPr>
              <a:t>94710</a:t>
            </a:r>
            <a:br>
              <a:rPr lang="en-US" sz="1142" baseline="0" dirty="0">
                <a:solidFill>
                  <a:schemeClr val="bg1"/>
                </a:solidFill>
              </a:rPr>
            </a:br>
            <a:r>
              <a:rPr lang="en-US" sz="1142" b="1" baseline="0" dirty="0">
                <a:solidFill>
                  <a:srgbClr val="FFFF00"/>
                </a:solidFill>
              </a:rPr>
              <a:t>posterpresenter@gmail.com</a:t>
            </a:r>
            <a:endParaRPr lang="en-US" sz="1332" b="1" dirty="0">
              <a:solidFill>
                <a:srgbClr val="FFFF00"/>
              </a:solidFill>
            </a:endParaRPr>
          </a:p>
        </p:txBody>
      </p:sp>
      <p:grpSp>
        <p:nvGrpSpPr>
          <p:cNvPr id="48" name="Group 47"/>
          <p:cNvGrpSpPr/>
          <p:nvPr userDrawn="1"/>
        </p:nvGrpSpPr>
        <p:grpSpPr>
          <a:xfrm>
            <a:off x="-13502" y="-4667"/>
            <a:ext cx="28813926" cy="2307434"/>
            <a:chOff x="-14192" y="1382"/>
            <a:chExt cx="27451941" cy="4572641"/>
          </a:xfrm>
        </p:grpSpPr>
        <p:sp>
          <p:nvSpPr>
            <p:cNvPr id="50" name="Rectangle 16"/>
            <p:cNvSpPr/>
            <p:nvPr userDrawn="1"/>
          </p:nvSpPr>
          <p:spPr>
            <a:xfrm>
              <a:off x="4001" y="707797"/>
              <a:ext cx="27429212" cy="3866226"/>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51"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52" name="Rectangle 15"/>
            <p:cNvSpPr/>
            <p:nvPr userDrawn="1"/>
          </p:nvSpPr>
          <p:spPr>
            <a:xfrm>
              <a:off x="-14192" y="1382"/>
              <a:ext cx="27451941" cy="4570665"/>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dirty="0">
                <a:ln>
                  <a:noFill/>
                </a:ln>
                <a:solidFill>
                  <a:schemeClr val="accent1"/>
                </a:solidFill>
              </a:endParaRPr>
            </a:p>
          </p:txBody>
        </p:sp>
      </p:grpSp>
      <p:grpSp>
        <p:nvGrpSpPr>
          <p:cNvPr id="53" name="Group 52"/>
          <p:cNvGrpSpPr/>
          <p:nvPr userDrawn="1"/>
        </p:nvGrpSpPr>
        <p:grpSpPr>
          <a:xfrm rot="10800000">
            <a:off x="-30609" y="20841475"/>
            <a:ext cx="28865446" cy="758051"/>
            <a:chOff x="-14192" y="1382"/>
            <a:chExt cx="27451941" cy="4572641"/>
          </a:xfrm>
        </p:grpSpPr>
        <p:sp>
          <p:nvSpPr>
            <p:cNvPr id="54" name="Rectangle 16"/>
            <p:cNvSpPr/>
            <p:nvPr userDrawn="1"/>
          </p:nvSpPr>
          <p:spPr>
            <a:xfrm>
              <a:off x="4001" y="707796"/>
              <a:ext cx="27429212" cy="3866227"/>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32864 w 43891200"/>
                <a:gd name="connsiteY3" fmla="*/ 3330294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589306 w 43891200"/>
                <a:gd name="connsiteY3" fmla="*/ 3104512 h 7027483"/>
                <a:gd name="connsiteX4" fmla="*/ 84664 w 43891200"/>
                <a:gd name="connsiteY4" fmla="*/ 5531673 h 7027483"/>
                <a:gd name="connsiteX5" fmla="*/ 0 w 43891200"/>
                <a:gd name="connsiteY5" fmla="*/ 0 h 7027483"/>
                <a:gd name="connsiteX0" fmla="*/ 0 w 43891200"/>
                <a:gd name="connsiteY0" fmla="*/ 0 h 7272584"/>
                <a:gd name="connsiteX1" fmla="*/ 43891200 w 43891200"/>
                <a:gd name="connsiteY1" fmla="*/ 0 h 7272584"/>
                <a:gd name="connsiteX2" fmla="*/ 43891200 w 43891200"/>
                <a:gd name="connsiteY2" fmla="*/ 7027483 h 7272584"/>
                <a:gd name="connsiteX3" fmla="*/ 37534349 w 43891200"/>
                <a:gd name="connsiteY3" fmla="*/ 5432466 h 7272584"/>
                <a:gd name="connsiteX4" fmla="*/ 21589306 w 43891200"/>
                <a:gd name="connsiteY4" fmla="*/ 3104512 h 7272584"/>
                <a:gd name="connsiteX5" fmla="*/ 84664 w 43891200"/>
                <a:gd name="connsiteY5" fmla="*/ 5531673 h 7272584"/>
                <a:gd name="connsiteX6" fmla="*/ 0 w 43891200"/>
                <a:gd name="connsiteY6" fmla="*/ 0 h 7272584"/>
                <a:gd name="connsiteX0" fmla="*/ 0 w 43891200"/>
                <a:gd name="connsiteY0" fmla="*/ 0 h 7027483"/>
                <a:gd name="connsiteX1" fmla="*/ 43891200 w 43891200"/>
                <a:gd name="connsiteY1" fmla="*/ 0 h 7027483"/>
                <a:gd name="connsiteX2" fmla="*/ 43891200 w 43891200"/>
                <a:gd name="connsiteY2" fmla="*/ 7027483 h 7027483"/>
                <a:gd name="connsiteX3" fmla="*/ 37534349 w 43891200"/>
                <a:gd name="connsiteY3" fmla="*/ 5432466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589306 w 43891200"/>
                <a:gd name="connsiteY4" fmla="*/ 3104512 h 7027483"/>
                <a:gd name="connsiteX5" fmla="*/ 84664 w 43891200"/>
                <a:gd name="connsiteY5" fmla="*/ 5531673 h 7027483"/>
                <a:gd name="connsiteX6" fmla="*/ 0 w 43891200"/>
                <a:gd name="connsiteY6"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37534347 w 43891200"/>
                <a:gd name="connsiteY3" fmla="*/ 5179307 h 7027483"/>
                <a:gd name="connsiteX4" fmla="*/ 21423313 w 43891200"/>
                <a:gd name="connsiteY4" fmla="*/ 3012175 h 7027483"/>
                <a:gd name="connsiteX5" fmla="*/ 84664 w 43891200"/>
                <a:gd name="connsiteY5" fmla="*/ 5531673 h 7027483"/>
                <a:gd name="connsiteX6" fmla="*/ 0 w 43891200"/>
                <a:gd name="connsiteY6" fmla="*/ 0 h 7027483"/>
                <a:gd name="connsiteX0" fmla="*/ 0 w 43891200"/>
                <a:gd name="connsiteY0" fmla="*/ 0 h 6029592"/>
                <a:gd name="connsiteX1" fmla="*/ 43891200 w 43891200"/>
                <a:gd name="connsiteY1" fmla="*/ 0 h 6029592"/>
                <a:gd name="connsiteX2" fmla="*/ 43852760 w 43891200"/>
                <a:gd name="connsiteY2" fmla="*/ 6029592 h 6029592"/>
                <a:gd name="connsiteX3" fmla="*/ 37534347 w 43891200"/>
                <a:gd name="connsiteY3" fmla="*/ 517930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36342689 w 43891200"/>
                <a:gd name="connsiteY3" fmla="*/ 4466527 h 6029592"/>
                <a:gd name="connsiteX4" fmla="*/ 21423313 w 43891200"/>
                <a:gd name="connsiteY4" fmla="*/ 3012175 h 6029592"/>
                <a:gd name="connsiteX5" fmla="*/ 84664 w 43891200"/>
                <a:gd name="connsiteY5" fmla="*/ 5531673 h 6029592"/>
                <a:gd name="connsiteX6" fmla="*/ 0 w 43891200"/>
                <a:gd name="connsiteY6" fmla="*/ 0 h 6029592"/>
                <a:gd name="connsiteX0" fmla="*/ 0 w 43891200"/>
                <a:gd name="connsiteY0" fmla="*/ 0 h 6079664"/>
                <a:gd name="connsiteX1" fmla="*/ 43891200 w 43891200"/>
                <a:gd name="connsiteY1" fmla="*/ 0 h 6079664"/>
                <a:gd name="connsiteX2" fmla="*/ 43852760 w 43891200"/>
                <a:gd name="connsiteY2" fmla="*/ 6029592 h 6079664"/>
                <a:gd name="connsiteX3" fmla="*/ 21423313 w 43891200"/>
                <a:gd name="connsiteY3" fmla="*/ 3012175 h 6079664"/>
                <a:gd name="connsiteX4" fmla="*/ 84664 w 43891200"/>
                <a:gd name="connsiteY4" fmla="*/ 5531673 h 6079664"/>
                <a:gd name="connsiteX5" fmla="*/ 0 w 43891200"/>
                <a:gd name="connsiteY5" fmla="*/ 0 h 6079664"/>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6029592"/>
                <a:gd name="connsiteX1" fmla="*/ 43891200 w 43891200"/>
                <a:gd name="connsiteY1" fmla="*/ 0 h 6029592"/>
                <a:gd name="connsiteX2" fmla="*/ 43852760 w 43891200"/>
                <a:gd name="connsiteY2" fmla="*/ 6029592 h 6029592"/>
                <a:gd name="connsiteX3" fmla="*/ 21423313 w 43891200"/>
                <a:gd name="connsiteY3" fmla="*/ 3012175 h 6029592"/>
                <a:gd name="connsiteX4" fmla="*/ 84664 w 43891200"/>
                <a:gd name="connsiteY4" fmla="*/ 5531673 h 6029592"/>
                <a:gd name="connsiteX5" fmla="*/ 0 w 43891200"/>
                <a:gd name="connsiteY5" fmla="*/ 0 h 6029592"/>
                <a:gd name="connsiteX0" fmla="*/ 0 w 43891200"/>
                <a:gd name="connsiteY0" fmla="*/ 0 h 5887037"/>
                <a:gd name="connsiteX1" fmla="*/ 43891200 w 43891200"/>
                <a:gd name="connsiteY1" fmla="*/ 0 h 5887037"/>
                <a:gd name="connsiteX2" fmla="*/ 43814321 w 43891200"/>
                <a:gd name="connsiteY2" fmla="*/ 5887037 h 5887037"/>
                <a:gd name="connsiteX3" fmla="*/ 21423313 w 43891200"/>
                <a:gd name="connsiteY3" fmla="*/ 3012175 h 5887037"/>
                <a:gd name="connsiteX4" fmla="*/ 84664 w 43891200"/>
                <a:gd name="connsiteY4" fmla="*/ 5531673 h 5887037"/>
                <a:gd name="connsiteX5" fmla="*/ 0 w 43891200"/>
                <a:gd name="connsiteY5" fmla="*/ 0 h 5887037"/>
                <a:gd name="connsiteX0" fmla="*/ 0 w 43891200"/>
                <a:gd name="connsiteY0" fmla="*/ 0 h 5745966"/>
                <a:gd name="connsiteX1" fmla="*/ 43891200 w 43891200"/>
                <a:gd name="connsiteY1" fmla="*/ 0 h 5745966"/>
                <a:gd name="connsiteX2" fmla="*/ 43814319 w 43891200"/>
                <a:gd name="connsiteY2" fmla="*/ 5745966 h 5745966"/>
                <a:gd name="connsiteX3" fmla="*/ 21423313 w 43891200"/>
                <a:gd name="connsiteY3" fmla="*/ 3012175 h 5745966"/>
                <a:gd name="connsiteX4" fmla="*/ 84664 w 43891200"/>
                <a:gd name="connsiteY4" fmla="*/ 5531673 h 5745966"/>
                <a:gd name="connsiteX5" fmla="*/ 0 w 43891200"/>
                <a:gd name="connsiteY5" fmla="*/ 0 h 5745966"/>
                <a:gd name="connsiteX0" fmla="*/ 0 w 43891200"/>
                <a:gd name="connsiteY0" fmla="*/ 0 h 5774180"/>
                <a:gd name="connsiteX1" fmla="*/ 43891200 w 43891200"/>
                <a:gd name="connsiteY1" fmla="*/ 0 h 5774180"/>
                <a:gd name="connsiteX2" fmla="*/ 43814319 w 43891200"/>
                <a:gd name="connsiteY2" fmla="*/ 5774180 h 5774180"/>
                <a:gd name="connsiteX3" fmla="*/ 21423313 w 43891200"/>
                <a:gd name="connsiteY3" fmla="*/ 3012175 h 5774180"/>
                <a:gd name="connsiteX4" fmla="*/ 84664 w 43891200"/>
                <a:gd name="connsiteY4" fmla="*/ 5531673 h 5774180"/>
                <a:gd name="connsiteX5" fmla="*/ 0 w 43891200"/>
                <a:gd name="connsiteY5" fmla="*/ 0 h 5774180"/>
                <a:gd name="connsiteX0" fmla="*/ 6633 w 43897833"/>
                <a:gd name="connsiteY0" fmla="*/ 0 h 5774180"/>
                <a:gd name="connsiteX1" fmla="*/ 43897833 w 43897833"/>
                <a:gd name="connsiteY1" fmla="*/ 0 h 5774180"/>
                <a:gd name="connsiteX2" fmla="*/ 43820952 w 43897833"/>
                <a:gd name="connsiteY2" fmla="*/ 5774180 h 5774180"/>
                <a:gd name="connsiteX3" fmla="*/ 21429946 w 43897833"/>
                <a:gd name="connsiteY3" fmla="*/ 3012175 h 5774180"/>
                <a:gd name="connsiteX4" fmla="*/ 0 w 43897833"/>
                <a:gd name="connsiteY4" fmla="*/ 5757386 h 5774180"/>
                <a:gd name="connsiteX5" fmla="*/ 6633 w 43897833"/>
                <a:gd name="connsiteY5" fmla="*/ 0 h 5774180"/>
                <a:gd name="connsiteX0" fmla="*/ 6633 w 43897833"/>
                <a:gd name="connsiteY0" fmla="*/ 0 h 5785600"/>
                <a:gd name="connsiteX1" fmla="*/ 43897833 w 43897833"/>
                <a:gd name="connsiteY1" fmla="*/ 0 h 5785600"/>
                <a:gd name="connsiteX2" fmla="*/ 43820952 w 43897833"/>
                <a:gd name="connsiteY2" fmla="*/ 5774180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97833"/>
                <a:gd name="connsiteY0" fmla="*/ 0 h 5785600"/>
                <a:gd name="connsiteX1" fmla="*/ 43897833 w 43897833"/>
                <a:gd name="connsiteY1" fmla="*/ 0 h 5785600"/>
                <a:gd name="connsiteX2" fmla="*/ 43829914 w 43897833"/>
                <a:gd name="connsiteY2" fmla="*/ 5757562 h 5785600"/>
                <a:gd name="connsiteX3" fmla="*/ 21429946 w 43897833"/>
                <a:gd name="connsiteY3" fmla="*/ 3012175 h 5785600"/>
                <a:gd name="connsiteX4" fmla="*/ 0 w 43897833"/>
                <a:gd name="connsiteY4" fmla="*/ 5785600 h 5785600"/>
                <a:gd name="connsiteX5" fmla="*/ 6633 w 43897833"/>
                <a:gd name="connsiteY5" fmla="*/ 0 h 5785600"/>
                <a:gd name="connsiteX0" fmla="*/ 6633 w 43884390"/>
                <a:gd name="connsiteY0" fmla="*/ 4153 h 5789753"/>
                <a:gd name="connsiteX1" fmla="*/ 43884390 w 43884390"/>
                <a:gd name="connsiteY1" fmla="*/ 0 h 5789753"/>
                <a:gd name="connsiteX2" fmla="*/ 43829914 w 43884390"/>
                <a:gd name="connsiteY2" fmla="*/ 5761715 h 5789753"/>
                <a:gd name="connsiteX3" fmla="*/ 21429946 w 43884390"/>
                <a:gd name="connsiteY3" fmla="*/ 3016328 h 5789753"/>
                <a:gd name="connsiteX4" fmla="*/ 0 w 43884390"/>
                <a:gd name="connsiteY4" fmla="*/ 5789753 h 5789753"/>
                <a:gd name="connsiteX5" fmla="*/ 6633 w 43884390"/>
                <a:gd name="connsiteY5" fmla="*/ 4153 h 5789753"/>
                <a:gd name="connsiteX0" fmla="*/ 6633 w 43884392"/>
                <a:gd name="connsiteY0" fmla="*/ 0 h 5785600"/>
                <a:gd name="connsiteX1" fmla="*/ 43884392 w 43884392"/>
                <a:gd name="connsiteY1" fmla="*/ 1 h 5785600"/>
                <a:gd name="connsiteX2" fmla="*/ 43829914 w 43884392"/>
                <a:gd name="connsiteY2" fmla="*/ 5757562 h 5785600"/>
                <a:gd name="connsiteX3" fmla="*/ 21429946 w 43884392"/>
                <a:gd name="connsiteY3" fmla="*/ 3012175 h 5785600"/>
                <a:gd name="connsiteX4" fmla="*/ 0 w 43884392"/>
                <a:gd name="connsiteY4" fmla="*/ 5785600 h 5785600"/>
                <a:gd name="connsiteX5" fmla="*/ 6633 w 43884392"/>
                <a:gd name="connsiteY5" fmla="*/ 0 h 5785600"/>
                <a:gd name="connsiteX0" fmla="*/ 6633 w 43876785"/>
                <a:gd name="connsiteY0" fmla="*/ 7053 h 5792653"/>
                <a:gd name="connsiteX1" fmla="*/ 43876785 w 43876785"/>
                <a:gd name="connsiteY1" fmla="*/ 0 h 5792653"/>
                <a:gd name="connsiteX2" fmla="*/ 43829914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429946 w 43876785"/>
                <a:gd name="connsiteY3" fmla="*/ 3019228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852793 w 43876785"/>
                <a:gd name="connsiteY3" fmla="*/ 301922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64377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44088 w 43876785"/>
                <a:gd name="connsiteY3" fmla="*/ 3000419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792653"/>
                <a:gd name="connsiteX1" fmla="*/ 43876785 w 43876785"/>
                <a:gd name="connsiteY1" fmla="*/ 0 h 5792653"/>
                <a:gd name="connsiteX2" fmla="*/ 43826108 w 43876785"/>
                <a:gd name="connsiteY2" fmla="*/ 5764615 h 5792653"/>
                <a:gd name="connsiteX3" fmla="*/ 21923799 w 43876785"/>
                <a:gd name="connsiteY3" fmla="*/ 3009824 h 5792653"/>
                <a:gd name="connsiteX4" fmla="*/ 0 w 43876785"/>
                <a:gd name="connsiteY4" fmla="*/ 5792653 h 5792653"/>
                <a:gd name="connsiteX5" fmla="*/ 6633 w 43876785"/>
                <a:gd name="connsiteY5" fmla="*/ 7053 h 5792653"/>
                <a:gd name="connsiteX0" fmla="*/ 6633 w 43876785"/>
                <a:gd name="connsiteY0" fmla="*/ 7053 h 5801199"/>
                <a:gd name="connsiteX1" fmla="*/ 43876785 w 43876785"/>
                <a:gd name="connsiteY1" fmla="*/ 0 h 5801199"/>
                <a:gd name="connsiteX2" fmla="*/ 43831664 w 43876785"/>
                <a:gd name="connsiteY2" fmla="*/ 5801199 h 5801199"/>
                <a:gd name="connsiteX3" fmla="*/ 21923799 w 43876785"/>
                <a:gd name="connsiteY3" fmla="*/ 3009824 h 5801199"/>
                <a:gd name="connsiteX4" fmla="*/ 0 w 43876785"/>
                <a:gd name="connsiteY4" fmla="*/ 5792653 h 5801199"/>
                <a:gd name="connsiteX5" fmla="*/ 6633 w 43876785"/>
                <a:gd name="connsiteY5" fmla="*/ 7053 h 5801199"/>
                <a:gd name="connsiteX0" fmla="*/ 6633 w 43876785"/>
                <a:gd name="connsiteY0" fmla="*/ 7053 h 5811651"/>
                <a:gd name="connsiteX1" fmla="*/ 43876785 w 43876785"/>
                <a:gd name="connsiteY1" fmla="*/ 0 h 5811651"/>
                <a:gd name="connsiteX2" fmla="*/ 43826110 w 43876785"/>
                <a:gd name="connsiteY2" fmla="*/ 5811651 h 5811651"/>
                <a:gd name="connsiteX3" fmla="*/ 21923799 w 43876785"/>
                <a:gd name="connsiteY3" fmla="*/ 3009824 h 5811651"/>
                <a:gd name="connsiteX4" fmla="*/ 0 w 43876785"/>
                <a:gd name="connsiteY4" fmla="*/ 5792653 h 5811651"/>
                <a:gd name="connsiteX5" fmla="*/ 6633 w 43876785"/>
                <a:gd name="connsiteY5" fmla="*/ 7053 h 5811651"/>
                <a:gd name="connsiteX0" fmla="*/ -1 w 43870151"/>
                <a:gd name="connsiteY0" fmla="*/ 7053 h 5818785"/>
                <a:gd name="connsiteX1" fmla="*/ 43870151 w 43870151"/>
                <a:gd name="connsiteY1" fmla="*/ 0 h 5818785"/>
                <a:gd name="connsiteX2" fmla="*/ 43819476 w 43870151"/>
                <a:gd name="connsiteY2" fmla="*/ 5811651 h 5818785"/>
                <a:gd name="connsiteX3" fmla="*/ 21917165 w 43870151"/>
                <a:gd name="connsiteY3" fmla="*/ 3009824 h 5818785"/>
                <a:gd name="connsiteX4" fmla="*/ 4477 w 43870151"/>
                <a:gd name="connsiteY4" fmla="*/ 5818785 h 5818785"/>
                <a:gd name="connsiteX5" fmla="*/ -1 w 43870151"/>
                <a:gd name="connsiteY5" fmla="*/ 7053 h 5818785"/>
                <a:gd name="connsiteX0" fmla="*/ 239 w 43870391"/>
                <a:gd name="connsiteY0" fmla="*/ 7053 h 5814778"/>
                <a:gd name="connsiteX1" fmla="*/ 43870391 w 43870391"/>
                <a:gd name="connsiteY1" fmla="*/ 0 h 5814778"/>
                <a:gd name="connsiteX2" fmla="*/ 43819716 w 43870391"/>
                <a:gd name="connsiteY2" fmla="*/ 5811651 h 5814778"/>
                <a:gd name="connsiteX3" fmla="*/ 21917405 w 43870391"/>
                <a:gd name="connsiteY3" fmla="*/ 3009824 h 5814778"/>
                <a:gd name="connsiteX4" fmla="*/ 457 w 43870391"/>
                <a:gd name="connsiteY4" fmla="*/ 5814778 h 5814778"/>
                <a:gd name="connsiteX5" fmla="*/ 239 w 43870391"/>
                <a:gd name="connsiteY5" fmla="*/ 7053 h 5814778"/>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806763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70391"/>
                <a:gd name="connsiteY0" fmla="*/ 7053 h 5811651"/>
                <a:gd name="connsiteX1" fmla="*/ 43870391 w 43870391"/>
                <a:gd name="connsiteY1" fmla="*/ 0 h 5811651"/>
                <a:gd name="connsiteX2" fmla="*/ 43819716 w 43870391"/>
                <a:gd name="connsiteY2" fmla="*/ 5811651 h 5811651"/>
                <a:gd name="connsiteX3" fmla="*/ 21917405 w 43870391"/>
                <a:gd name="connsiteY3" fmla="*/ 3009824 h 5811651"/>
                <a:gd name="connsiteX4" fmla="*/ 457 w 43870391"/>
                <a:gd name="connsiteY4" fmla="*/ 5798748 h 5811651"/>
                <a:gd name="connsiteX5" fmla="*/ 239 w 43870391"/>
                <a:gd name="connsiteY5" fmla="*/ 7053 h 5811651"/>
                <a:gd name="connsiteX0" fmla="*/ 239 w 43842825"/>
                <a:gd name="connsiteY0" fmla="*/ 7053 h 5811651"/>
                <a:gd name="connsiteX1" fmla="*/ 43842825 w 43842825"/>
                <a:gd name="connsiteY1" fmla="*/ 0 h 5811651"/>
                <a:gd name="connsiteX2" fmla="*/ 43819716 w 43842825"/>
                <a:gd name="connsiteY2" fmla="*/ 5811651 h 5811651"/>
                <a:gd name="connsiteX3" fmla="*/ 21917405 w 43842825"/>
                <a:gd name="connsiteY3" fmla="*/ 3009824 h 5811651"/>
                <a:gd name="connsiteX4" fmla="*/ 457 w 43842825"/>
                <a:gd name="connsiteY4" fmla="*/ 5798748 h 5811651"/>
                <a:gd name="connsiteX5" fmla="*/ 239 w 43842825"/>
                <a:gd name="connsiteY5" fmla="*/ 7053 h 5811651"/>
                <a:gd name="connsiteX0" fmla="*/ 239 w 43824446"/>
                <a:gd name="connsiteY0" fmla="*/ 7053 h 5811651"/>
                <a:gd name="connsiteX1" fmla="*/ 43824446 w 43824446"/>
                <a:gd name="connsiteY1" fmla="*/ 0 h 5811651"/>
                <a:gd name="connsiteX2" fmla="*/ 43819716 w 43824446"/>
                <a:gd name="connsiteY2" fmla="*/ 5811651 h 5811651"/>
                <a:gd name="connsiteX3" fmla="*/ 21917405 w 43824446"/>
                <a:gd name="connsiteY3" fmla="*/ 3009824 h 5811651"/>
                <a:gd name="connsiteX4" fmla="*/ 457 w 43824446"/>
                <a:gd name="connsiteY4" fmla="*/ 5798748 h 5811651"/>
                <a:gd name="connsiteX5" fmla="*/ 239 w 43824446"/>
                <a:gd name="connsiteY5" fmla="*/ 7053 h 581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24446" h="5811651">
                  <a:moveTo>
                    <a:pt x="239" y="7053"/>
                  </a:moveTo>
                  <a:lnTo>
                    <a:pt x="43824446" y="0"/>
                  </a:lnTo>
                  <a:cubicBezTo>
                    <a:pt x="43822869" y="1937217"/>
                    <a:pt x="43821293" y="3874434"/>
                    <a:pt x="43819716" y="5811651"/>
                  </a:cubicBezTo>
                  <a:cubicBezTo>
                    <a:pt x="38268362" y="4032785"/>
                    <a:pt x="30438085" y="2966157"/>
                    <a:pt x="21917405" y="3009824"/>
                  </a:cubicBezTo>
                  <a:cubicBezTo>
                    <a:pt x="14614291" y="3047251"/>
                    <a:pt x="6453731" y="3277510"/>
                    <a:pt x="457" y="5798748"/>
                  </a:cubicBezTo>
                  <a:cubicBezTo>
                    <a:pt x="-1036" y="3861504"/>
                    <a:pt x="1732" y="1944297"/>
                    <a:pt x="239" y="7053"/>
                  </a:cubicBezTo>
                  <a:close/>
                </a:path>
              </a:pathLst>
            </a:custGeom>
            <a:gradFill flip="none" rotWithShape="1">
              <a:gsLst>
                <a:gs pos="0">
                  <a:schemeClr val="accent6"/>
                </a:gs>
                <a:gs pos="100000">
                  <a:schemeClr val="accent4"/>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55" name="Rectangle 16"/>
            <p:cNvSpPr/>
            <p:nvPr userDrawn="1"/>
          </p:nvSpPr>
          <p:spPr>
            <a:xfrm>
              <a:off x="-4323" y="5744"/>
              <a:ext cx="27440229" cy="4555641"/>
            </a:xfrm>
            <a:custGeom>
              <a:avLst/>
              <a:gdLst>
                <a:gd name="connsiteX0" fmla="*/ 0 w 43891200"/>
                <a:gd name="connsiteY0" fmla="*/ 0 h 7027483"/>
                <a:gd name="connsiteX1" fmla="*/ 43891200 w 43891200"/>
                <a:gd name="connsiteY1" fmla="*/ 0 h 7027483"/>
                <a:gd name="connsiteX2" fmla="*/ 43891200 w 43891200"/>
                <a:gd name="connsiteY2" fmla="*/ 7027483 h 7027483"/>
                <a:gd name="connsiteX3" fmla="*/ 0 w 43891200"/>
                <a:gd name="connsiteY3" fmla="*/ 7027483 h 7027483"/>
                <a:gd name="connsiteX4" fmla="*/ 0 w 43891200"/>
                <a:gd name="connsiteY4"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617527 w 43891200"/>
                <a:gd name="connsiteY3" fmla="*/ 6999261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0 w 43891200"/>
                <a:gd name="connsiteY4" fmla="*/ 7027483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100503"/>
                <a:gd name="connsiteX1" fmla="*/ 43891200 w 43891200"/>
                <a:gd name="connsiteY1" fmla="*/ 0 h 7100503"/>
                <a:gd name="connsiteX2" fmla="*/ 43891200 w 43891200"/>
                <a:gd name="connsiteY2" fmla="*/ 7027483 h 7100503"/>
                <a:gd name="connsiteX3" fmla="*/ 21448200 w 43891200"/>
                <a:gd name="connsiteY3" fmla="*/ 3838305 h 7100503"/>
                <a:gd name="connsiteX4" fmla="*/ 28221 w 43891200"/>
                <a:gd name="connsiteY4" fmla="*/ 6688809 h 7100503"/>
                <a:gd name="connsiteX5" fmla="*/ 0 w 43891200"/>
                <a:gd name="connsiteY5" fmla="*/ 0 h 710050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891200"/>
                <a:gd name="connsiteY0" fmla="*/ 0 h 7027483"/>
                <a:gd name="connsiteX1" fmla="*/ 43891200 w 43891200"/>
                <a:gd name="connsiteY1" fmla="*/ 0 h 7027483"/>
                <a:gd name="connsiteX2" fmla="*/ 43891200 w 43891200"/>
                <a:gd name="connsiteY2" fmla="*/ 7027483 h 7027483"/>
                <a:gd name="connsiteX3" fmla="*/ 21448200 w 43891200"/>
                <a:gd name="connsiteY3" fmla="*/ 3838305 h 7027483"/>
                <a:gd name="connsiteX4" fmla="*/ 28221 w 43891200"/>
                <a:gd name="connsiteY4" fmla="*/ 6688809 h 7027483"/>
                <a:gd name="connsiteX5" fmla="*/ 0 w 43891200"/>
                <a:gd name="connsiteY5" fmla="*/ 0 h 7027483"/>
                <a:gd name="connsiteX0" fmla="*/ 0 w 43968081"/>
                <a:gd name="connsiteY0" fmla="*/ 0 h 6688809"/>
                <a:gd name="connsiteX1" fmla="*/ 43891200 w 43968081"/>
                <a:gd name="connsiteY1" fmla="*/ 0 h 6688809"/>
                <a:gd name="connsiteX2" fmla="*/ 43968081 w 43968081"/>
                <a:gd name="connsiteY2" fmla="*/ 6358199 h 6688809"/>
                <a:gd name="connsiteX3" fmla="*/ 21448200 w 43968081"/>
                <a:gd name="connsiteY3" fmla="*/ 3838305 h 6688809"/>
                <a:gd name="connsiteX4" fmla="*/ 28221 w 43968081"/>
                <a:gd name="connsiteY4" fmla="*/ 6688809 h 6688809"/>
                <a:gd name="connsiteX5" fmla="*/ 0 w 43968081"/>
                <a:gd name="connsiteY5" fmla="*/ 0 h 6688809"/>
                <a:gd name="connsiteX0" fmla="*/ 0 w 43891200"/>
                <a:gd name="connsiteY0" fmla="*/ 0 h 6688809"/>
                <a:gd name="connsiteX1" fmla="*/ 43891200 w 43891200"/>
                <a:gd name="connsiteY1" fmla="*/ 0 h 6688809"/>
                <a:gd name="connsiteX2" fmla="*/ 43793664 w 43891200"/>
                <a:gd name="connsiteY2" fmla="*/ 6218350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91200"/>
                <a:gd name="connsiteY0" fmla="*/ 0 h 6688809"/>
                <a:gd name="connsiteX1" fmla="*/ 43891200 w 43891200"/>
                <a:gd name="connsiteY1" fmla="*/ 0 h 6688809"/>
                <a:gd name="connsiteX2" fmla="*/ 43823938 w 43891200"/>
                <a:gd name="connsiteY2" fmla="*/ 6183672 h 6688809"/>
                <a:gd name="connsiteX3" fmla="*/ 21448200 w 43891200"/>
                <a:gd name="connsiteY3" fmla="*/ 3838305 h 6688809"/>
                <a:gd name="connsiteX4" fmla="*/ 28221 w 43891200"/>
                <a:gd name="connsiteY4" fmla="*/ 6688809 h 6688809"/>
                <a:gd name="connsiteX5" fmla="*/ 0 w 43891200"/>
                <a:gd name="connsiteY5" fmla="*/ 0 h 6688809"/>
                <a:gd name="connsiteX0" fmla="*/ 0 w 43823938"/>
                <a:gd name="connsiteY0" fmla="*/ 0 h 6688809"/>
                <a:gd name="connsiteX1" fmla="*/ 43800376 w 43823938"/>
                <a:gd name="connsiteY1" fmla="*/ 0 h 6688809"/>
                <a:gd name="connsiteX2" fmla="*/ 43823938 w 43823938"/>
                <a:gd name="connsiteY2" fmla="*/ 6183672 h 6688809"/>
                <a:gd name="connsiteX3" fmla="*/ 21448200 w 43823938"/>
                <a:gd name="connsiteY3" fmla="*/ 3838305 h 6688809"/>
                <a:gd name="connsiteX4" fmla="*/ 28221 w 43823938"/>
                <a:gd name="connsiteY4" fmla="*/ 6688809 h 6688809"/>
                <a:gd name="connsiteX5" fmla="*/ 0 w 43823938"/>
                <a:gd name="connsiteY5" fmla="*/ 0 h 6688809"/>
                <a:gd name="connsiteX0" fmla="*/ 0 w 43883631"/>
                <a:gd name="connsiteY0" fmla="*/ 0 h 6688809"/>
                <a:gd name="connsiteX1" fmla="*/ 43883631 w 43883631"/>
                <a:gd name="connsiteY1" fmla="*/ 41614 h 6688809"/>
                <a:gd name="connsiteX2" fmla="*/ 43823938 w 43883631"/>
                <a:gd name="connsiteY2" fmla="*/ 6183672 h 6688809"/>
                <a:gd name="connsiteX3" fmla="*/ 21448200 w 43883631"/>
                <a:gd name="connsiteY3" fmla="*/ 3838305 h 6688809"/>
                <a:gd name="connsiteX4" fmla="*/ 28221 w 43883631"/>
                <a:gd name="connsiteY4" fmla="*/ 6688809 h 6688809"/>
                <a:gd name="connsiteX5" fmla="*/ 0 w 43883631"/>
                <a:gd name="connsiteY5" fmla="*/ 0 h 6688809"/>
                <a:gd name="connsiteX0" fmla="*/ 0 w 43876062"/>
                <a:gd name="connsiteY0" fmla="*/ 0 h 6688809"/>
                <a:gd name="connsiteX1" fmla="*/ 43876062 w 43876062"/>
                <a:gd name="connsiteY1" fmla="*/ 6936 h 6688809"/>
                <a:gd name="connsiteX2" fmla="*/ 43823938 w 43876062"/>
                <a:gd name="connsiteY2" fmla="*/ 6183672 h 6688809"/>
                <a:gd name="connsiteX3" fmla="*/ 21448200 w 43876062"/>
                <a:gd name="connsiteY3" fmla="*/ 3838305 h 6688809"/>
                <a:gd name="connsiteX4" fmla="*/ 28221 w 43876062"/>
                <a:gd name="connsiteY4" fmla="*/ 6688809 h 6688809"/>
                <a:gd name="connsiteX5" fmla="*/ 0 w 43876062"/>
                <a:gd name="connsiteY5" fmla="*/ 0 h 6688809"/>
                <a:gd name="connsiteX0" fmla="*/ 0 w 43883634"/>
                <a:gd name="connsiteY0" fmla="*/ 6936 h 6695745"/>
                <a:gd name="connsiteX1" fmla="*/ 43883634 w 43883634"/>
                <a:gd name="connsiteY1" fmla="*/ 0 h 6695745"/>
                <a:gd name="connsiteX2" fmla="*/ 43823938 w 43883634"/>
                <a:gd name="connsiteY2" fmla="*/ 6190608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448200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6368 w 43883634"/>
                <a:gd name="connsiteY3" fmla="*/ 3845241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871047 w 43883634"/>
                <a:gd name="connsiteY3" fmla="*/ 3810016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82633 w 43883634"/>
                <a:gd name="connsiteY3" fmla="*/ 3782129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5745"/>
                <a:gd name="connsiteX1" fmla="*/ 43883634 w 43883634"/>
                <a:gd name="connsiteY1" fmla="*/ 0 h 6695745"/>
                <a:gd name="connsiteX2" fmla="*/ 43827740 w 43883634"/>
                <a:gd name="connsiteY2" fmla="*/ 6180150 h 6695745"/>
                <a:gd name="connsiteX3" fmla="*/ 21911623 w 43883634"/>
                <a:gd name="connsiteY3" fmla="*/ 3791425 h 6695745"/>
                <a:gd name="connsiteX4" fmla="*/ 28221 w 43883634"/>
                <a:gd name="connsiteY4" fmla="*/ 6695745 h 6695745"/>
                <a:gd name="connsiteX5" fmla="*/ 0 w 43883634"/>
                <a:gd name="connsiteY5" fmla="*/ 6936 h 6695745"/>
                <a:gd name="connsiteX0" fmla="*/ 0 w 43883634"/>
                <a:gd name="connsiteY0" fmla="*/ 6936 h 6691837"/>
                <a:gd name="connsiteX1" fmla="*/ 43883634 w 43883634"/>
                <a:gd name="connsiteY1" fmla="*/ 0 h 6691837"/>
                <a:gd name="connsiteX2" fmla="*/ 43827740 w 43883634"/>
                <a:gd name="connsiteY2" fmla="*/ 6180150 h 6691837"/>
                <a:gd name="connsiteX3" fmla="*/ 21911623 w 43883634"/>
                <a:gd name="connsiteY3" fmla="*/ 3791425 h 6691837"/>
                <a:gd name="connsiteX4" fmla="*/ 66513 w 43883634"/>
                <a:gd name="connsiteY4" fmla="*/ 6691837 h 6691837"/>
                <a:gd name="connsiteX5" fmla="*/ 0 w 43883634"/>
                <a:gd name="connsiteY5" fmla="*/ 6936 h 6691837"/>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40 w 43883634"/>
                <a:gd name="connsiteY2" fmla="*/ 6180150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0 w 43883634"/>
                <a:gd name="connsiteY0" fmla="*/ 6936 h 6695746"/>
                <a:gd name="connsiteX1" fmla="*/ 43883634 w 43883634"/>
                <a:gd name="connsiteY1" fmla="*/ 0 h 6695746"/>
                <a:gd name="connsiteX2" fmla="*/ 43827739 w 43883634"/>
                <a:gd name="connsiteY2" fmla="*/ 5777889 h 6695746"/>
                <a:gd name="connsiteX3" fmla="*/ 21911623 w 43883634"/>
                <a:gd name="connsiteY3" fmla="*/ 3791425 h 6695746"/>
                <a:gd name="connsiteX4" fmla="*/ 49494 w 43883634"/>
                <a:gd name="connsiteY4" fmla="*/ 6695746 h 6695746"/>
                <a:gd name="connsiteX5" fmla="*/ 0 w 43883634"/>
                <a:gd name="connsiteY5" fmla="*/ 6936 h 6695746"/>
                <a:gd name="connsiteX0" fmla="*/ 23933 w 43834140"/>
                <a:gd name="connsiteY0" fmla="*/ 15369 h 6695746"/>
                <a:gd name="connsiteX1" fmla="*/ 43834140 w 43834140"/>
                <a:gd name="connsiteY1" fmla="*/ 0 h 6695746"/>
                <a:gd name="connsiteX2" fmla="*/ 43778245 w 43834140"/>
                <a:gd name="connsiteY2" fmla="*/ 5777889 h 6695746"/>
                <a:gd name="connsiteX3" fmla="*/ 21862129 w 43834140"/>
                <a:gd name="connsiteY3" fmla="*/ 3791425 h 6695746"/>
                <a:gd name="connsiteX4" fmla="*/ 0 w 43834140"/>
                <a:gd name="connsiteY4" fmla="*/ 6695746 h 6695746"/>
                <a:gd name="connsiteX5" fmla="*/ 23933 w 43834140"/>
                <a:gd name="connsiteY5" fmla="*/ 15369 h 6695746"/>
                <a:gd name="connsiteX0" fmla="*/ 1414 w 43848334"/>
                <a:gd name="connsiteY0" fmla="*/ 15369 h 6695746"/>
                <a:gd name="connsiteX1" fmla="*/ 43848334 w 43848334"/>
                <a:gd name="connsiteY1" fmla="*/ 0 h 6695746"/>
                <a:gd name="connsiteX2" fmla="*/ 43792439 w 43848334"/>
                <a:gd name="connsiteY2" fmla="*/ 5777889 h 6695746"/>
                <a:gd name="connsiteX3" fmla="*/ 21876323 w 43848334"/>
                <a:gd name="connsiteY3" fmla="*/ 3791425 h 6695746"/>
                <a:gd name="connsiteX4" fmla="*/ 14194 w 43848334"/>
                <a:gd name="connsiteY4" fmla="*/ 6695746 h 6695746"/>
                <a:gd name="connsiteX5" fmla="*/ 1414 w 43848334"/>
                <a:gd name="connsiteY5" fmla="*/ 15369 h 6695746"/>
                <a:gd name="connsiteX0" fmla="*/ 1414 w 43792439"/>
                <a:gd name="connsiteY0" fmla="*/ 6936 h 6687313"/>
                <a:gd name="connsiteX1" fmla="*/ 43729019 w 43792439"/>
                <a:gd name="connsiteY1" fmla="*/ 0 h 6687313"/>
                <a:gd name="connsiteX2" fmla="*/ 43792439 w 43792439"/>
                <a:gd name="connsiteY2" fmla="*/ 5769456 h 6687313"/>
                <a:gd name="connsiteX3" fmla="*/ 21876323 w 43792439"/>
                <a:gd name="connsiteY3" fmla="*/ 3782992 h 6687313"/>
                <a:gd name="connsiteX4" fmla="*/ 14194 w 43792439"/>
                <a:gd name="connsiteY4" fmla="*/ 6687313 h 6687313"/>
                <a:gd name="connsiteX5" fmla="*/ 1414 w 43792439"/>
                <a:gd name="connsiteY5" fmla="*/ 6936 h 6687313"/>
                <a:gd name="connsiteX0" fmla="*/ 1414 w 43792439"/>
                <a:gd name="connsiteY0" fmla="*/ 0 h 6680377"/>
                <a:gd name="connsiteX1" fmla="*/ 43600524 w 43792439"/>
                <a:gd name="connsiteY1" fmla="*/ 77395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2439"/>
                <a:gd name="connsiteY0" fmla="*/ 0 h 6680377"/>
                <a:gd name="connsiteX1" fmla="*/ 43683128 w 43792439"/>
                <a:gd name="connsiteY1" fmla="*/ 119561 h 6680377"/>
                <a:gd name="connsiteX2" fmla="*/ 43792439 w 43792439"/>
                <a:gd name="connsiteY2" fmla="*/ 5762520 h 6680377"/>
                <a:gd name="connsiteX3" fmla="*/ 21876323 w 43792439"/>
                <a:gd name="connsiteY3" fmla="*/ 3776056 h 6680377"/>
                <a:gd name="connsiteX4" fmla="*/ 14194 w 43792439"/>
                <a:gd name="connsiteY4" fmla="*/ 6680377 h 6680377"/>
                <a:gd name="connsiteX5" fmla="*/ 1414 w 43792439"/>
                <a:gd name="connsiteY5" fmla="*/ 0 h 6680377"/>
                <a:gd name="connsiteX0" fmla="*/ 1414 w 43793267"/>
                <a:gd name="connsiteY0" fmla="*/ 0 h 6680377"/>
                <a:gd name="connsiteX1" fmla="*/ 43793267 w 43793267"/>
                <a:gd name="connsiteY1" fmla="*/ 1497 h 6680377"/>
                <a:gd name="connsiteX2" fmla="*/ 43792439 w 43793267"/>
                <a:gd name="connsiteY2" fmla="*/ 5762520 h 6680377"/>
                <a:gd name="connsiteX3" fmla="*/ 21876323 w 43793267"/>
                <a:gd name="connsiteY3" fmla="*/ 3776056 h 6680377"/>
                <a:gd name="connsiteX4" fmla="*/ 14194 w 43793267"/>
                <a:gd name="connsiteY4" fmla="*/ 6680377 h 6680377"/>
                <a:gd name="connsiteX5" fmla="*/ 1414 w 43793267"/>
                <a:gd name="connsiteY5" fmla="*/ 0 h 6680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93267" h="6680377">
                  <a:moveTo>
                    <a:pt x="1414" y="0"/>
                  </a:moveTo>
                  <a:lnTo>
                    <a:pt x="43793267" y="1497"/>
                  </a:lnTo>
                  <a:cubicBezTo>
                    <a:pt x="43793267" y="2343991"/>
                    <a:pt x="43792439" y="3420026"/>
                    <a:pt x="43792439" y="5762520"/>
                  </a:cubicBezTo>
                  <a:cubicBezTo>
                    <a:pt x="38990659" y="4549272"/>
                    <a:pt x="29172697" y="3623080"/>
                    <a:pt x="21876323" y="3776056"/>
                  </a:cubicBezTo>
                  <a:cubicBezTo>
                    <a:pt x="14579949" y="3929032"/>
                    <a:pt x="6467468" y="4159139"/>
                    <a:pt x="14194" y="6680377"/>
                  </a:cubicBezTo>
                  <a:cubicBezTo>
                    <a:pt x="22172" y="4453585"/>
                    <a:pt x="-6564" y="2226792"/>
                    <a:pt x="1414" y="0"/>
                  </a:cubicBezTo>
                  <a:close/>
                </a:path>
              </a:pathLst>
            </a:custGeom>
            <a:gradFill flip="none" rotWithShape="1">
              <a:gsLst>
                <a:gs pos="0">
                  <a:schemeClr val="accent6"/>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a:p>
          </p:txBody>
        </p:sp>
        <p:sp>
          <p:nvSpPr>
            <p:cNvPr id="56" name="Rectangle 15"/>
            <p:cNvSpPr/>
            <p:nvPr userDrawn="1"/>
          </p:nvSpPr>
          <p:spPr>
            <a:xfrm>
              <a:off x="-14192" y="1382"/>
              <a:ext cx="27451941" cy="4570666"/>
            </a:xfrm>
            <a:custGeom>
              <a:avLst/>
              <a:gdLst>
                <a:gd name="connsiteX0" fmla="*/ 0 w 43891200"/>
                <a:gd name="connsiteY0" fmla="*/ 0 h 2171777"/>
                <a:gd name="connsiteX1" fmla="*/ 43891200 w 43891200"/>
                <a:gd name="connsiteY1" fmla="*/ 0 h 2171777"/>
                <a:gd name="connsiteX2" fmla="*/ 43891200 w 43891200"/>
                <a:gd name="connsiteY2" fmla="*/ 2171777 h 2171777"/>
                <a:gd name="connsiteX3" fmla="*/ 0 w 43891200"/>
                <a:gd name="connsiteY3" fmla="*/ 2171777 h 2171777"/>
                <a:gd name="connsiteX4" fmla="*/ 0 w 43891200"/>
                <a:gd name="connsiteY4" fmla="*/ 0 h 2171777"/>
                <a:gd name="connsiteX0" fmla="*/ 0 w 43891200"/>
                <a:gd name="connsiteY0" fmla="*/ 0 h 2171777"/>
                <a:gd name="connsiteX1" fmla="*/ 43891200 w 43891200"/>
                <a:gd name="connsiteY1" fmla="*/ 0 h 2171777"/>
                <a:gd name="connsiteX2" fmla="*/ 43891200 w 43891200"/>
                <a:gd name="connsiteY2" fmla="*/ 2171777 h 2171777"/>
                <a:gd name="connsiteX3" fmla="*/ 21843298 w 43891200"/>
                <a:gd name="connsiteY3" fmla="*/ 2143554 h 2171777"/>
                <a:gd name="connsiteX4" fmla="*/ 0 w 43891200"/>
                <a:gd name="connsiteY4" fmla="*/ 2171777 h 2171777"/>
                <a:gd name="connsiteX5" fmla="*/ 0 w 43891200"/>
                <a:gd name="connsiteY5" fmla="*/ 0 h 2171777"/>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90029"/>
                <a:gd name="connsiteX1" fmla="*/ 43891200 w 43891200"/>
                <a:gd name="connsiteY1" fmla="*/ 0 h 5390029"/>
                <a:gd name="connsiteX2" fmla="*/ 43891200 w 43891200"/>
                <a:gd name="connsiteY2" fmla="*/ 2171777 h 5390029"/>
                <a:gd name="connsiteX3" fmla="*/ 21843298 w 43891200"/>
                <a:gd name="connsiteY3" fmla="*/ 2143554 h 5390029"/>
                <a:gd name="connsiteX4" fmla="*/ 28221 w 43891200"/>
                <a:gd name="connsiteY4" fmla="*/ 5360956 h 5390029"/>
                <a:gd name="connsiteX5" fmla="*/ 0 w 43891200"/>
                <a:gd name="connsiteY5" fmla="*/ 0 h 5390029"/>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2143554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691988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200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778314 w 43891200"/>
                <a:gd name="connsiteY2" fmla="*/ 2171777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60956"/>
                <a:gd name="connsiteX1" fmla="*/ 43891200 w 43891200"/>
                <a:gd name="connsiteY1" fmla="*/ 0 h 5360956"/>
                <a:gd name="connsiteX2" fmla="*/ 43891197 w 43891200"/>
                <a:gd name="connsiteY2" fmla="*/ 2143554 h 5360956"/>
                <a:gd name="connsiteX3" fmla="*/ 21843298 w 43891200"/>
                <a:gd name="connsiteY3" fmla="*/ 1381537 h 5360956"/>
                <a:gd name="connsiteX4" fmla="*/ 28221 w 43891200"/>
                <a:gd name="connsiteY4" fmla="*/ 5360956 h 5360956"/>
                <a:gd name="connsiteX5" fmla="*/ 0 w 43891200"/>
                <a:gd name="connsiteY5" fmla="*/ 0 h 5360956"/>
                <a:gd name="connsiteX0" fmla="*/ 0 w 43891200"/>
                <a:gd name="connsiteY0" fmla="*/ 0 h 5383162"/>
                <a:gd name="connsiteX1" fmla="*/ 43891200 w 43891200"/>
                <a:gd name="connsiteY1" fmla="*/ 0 h 5383162"/>
                <a:gd name="connsiteX2" fmla="*/ 43891197 w 43891200"/>
                <a:gd name="connsiteY2" fmla="*/ 2143554 h 5383162"/>
                <a:gd name="connsiteX3" fmla="*/ 21843298 w 43891200"/>
                <a:gd name="connsiteY3" fmla="*/ 1381537 h 5383162"/>
                <a:gd name="connsiteX4" fmla="*/ 12981 w 43891200"/>
                <a:gd name="connsiteY4" fmla="*/ 5383162 h 5383162"/>
                <a:gd name="connsiteX5" fmla="*/ 0 w 43891200"/>
                <a:gd name="connsiteY5" fmla="*/ 0 h 5383162"/>
                <a:gd name="connsiteX0" fmla="*/ 0 w 43891200"/>
                <a:gd name="connsiteY0" fmla="*/ 0 h 5353553"/>
                <a:gd name="connsiteX1" fmla="*/ 43891200 w 43891200"/>
                <a:gd name="connsiteY1" fmla="*/ 0 h 5353553"/>
                <a:gd name="connsiteX2" fmla="*/ 43891197 w 43891200"/>
                <a:gd name="connsiteY2" fmla="*/ 2143554 h 5353553"/>
                <a:gd name="connsiteX3" fmla="*/ 21843298 w 43891200"/>
                <a:gd name="connsiteY3" fmla="*/ 1381537 h 5353553"/>
                <a:gd name="connsiteX4" fmla="*/ 12981 w 43891200"/>
                <a:gd name="connsiteY4" fmla="*/ 5353553 h 5353553"/>
                <a:gd name="connsiteX5" fmla="*/ 0 w 43891200"/>
                <a:gd name="connsiteY5" fmla="*/ 0 h 5353553"/>
                <a:gd name="connsiteX0" fmla="*/ 0 w 43891200"/>
                <a:gd name="connsiteY0" fmla="*/ 0 h 5375759"/>
                <a:gd name="connsiteX1" fmla="*/ 43891200 w 43891200"/>
                <a:gd name="connsiteY1" fmla="*/ 0 h 5375759"/>
                <a:gd name="connsiteX2" fmla="*/ 43891197 w 43891200"/>
                <a:gd name="connsiteY2" fmla="*/ 2143554 h 5375759"/>
                <a:gd name="connsiteX3" fmla="*/ 21843298 w 43891200"/>
                <a:gd name="connsiteY3" fmla="*/ 1381537 h 5375759"/>
                <a:gd name="connsiteX4" fmla="*/ 2821 w 43891200"/>
                <a:gd name="connsiteY4" fmla="*/ 5375759 h 5375759"/>
                <a:gd name="connsiteX5" fmla="*/ 0 w 43891200"/>
                <a:gd name="connsiteY5" fmla="*/ 0 h 5375759"/>
                <a:gd name="connsiteX0" fmla="*/ 0 w 43891200"/>
                <a:gd name="connsiteY0" fmla="*/ 0 h 5391472"/>
                <a:gd name="connsiteX1" fmla="*/ 43891200 w 43891200"/>
                <a:gd name="connsiteY1" fmla="*/ 0 h 5391472"/>
                <a:gd name="connsiteX2" fmla="*/ 43891197 w 43891200"/>
                <a:gd name="connsiteY2" fmla="*/ 2143554 h 5391472"/>
                <a:gd name="connsiteX3" fmla="*/ 21843298 w 43891200"/>
                <a:gd name="connsiteY3" fmla="*/ 1381537 h 5391472"/>
                <a:gd name="connsiteX4" fmla="*/ 24143 w 43891200"/>
                <a:gd name="connsiteY4" fmla="*/ 5391472 h 5391472"/>
                <a:gd name="connsiteX5" fmla="*/ 0 w 43891200"/>
                <a:gd name="connsiteY5" fmla="*/ 0 h 5391472"/>
                <a:gd name="connsiteX0" fmla="*/ 0 w 43891200"/>
                <a:gd name="connsiteY0" fmla="*/ 0 h 5388329"/>
                <a:gd name="connsiteX1" fmla="*/ 43891200 w 43891200"/>
                <a:gd name="connsiteY1" fmla="*/ 0 h 5388329"/>
                <a:gd name="connsiteX2" fmla="*/ 43891197 w 43891200"/>
                <a:gd name="connsiteY2" fmla="*/ 2143554 h 5388329"/>
                <a:gd name="connsiteX3" fmla="*/ 21843298 w 43891200"/>
                <a:gd name="connsiteY3" fmla="*/ 1381537 h 5388329"/>
                <a:gd name="connsiteX4" fmla="*/ 11350 w 43891200"/>
                <a:gd name="connsiteY4" fmla="*/ 5388329 h 5388329"/>
                <a:gd name="connsiteX5" fmla="*/ 0 w 43891200"/>
                <a:gd name="connsiteY5" fmla="*/ 0 h 5388329"/>
                <a:gd name="connsiteX0" fmla="*/ 0 w 43918796"/>
                <a:gd name="connsiteY0" fmla="*/ 0 h 5388329"/>
                <a:gd name="connsiteX1" fmla="*/ 43918796 w 43918796"/>
                <a:gd name="connsiteY1" fmla="*/ 0 h 5388329"/>
                <a:gd name="connsiteX2" fmla="*/ 43918793 w 43918796"/>
                <a:gd name="connsiteY2" fmla="*/ 2143554 h 5388329"/>
                <a:gd name="connsiteX3" fmla="*/ 21870894 w 43918796"/>
                <a:gd name="connsiteY3" fmla="*/ 1381537 h 5388329"/>
                <a:gd name="connsiteX4" fmla="*/ 38946 w 43918796"/>
                <a:gd name="connsiteY4" fmla="*/ 5388329 h 5388329"/>
                <a:gd name="connsiteX5" fmla="*/ 0 w 43918796"/>
                <a:gd name="connsiteY5" fmla="*/ 0 h 5388329"/>
                <a:gd name="connsiteX0" fmla="*/ 0 w 43882001"/>
                <a:gd name="connsiteY0" fmla="*/ 6780 h 5388329"/>
                <a:gd name="connsiteX1" fmla="*/ 43882001 w 43882001"/>
                <a:gd name="connsiteY1" fmla="*/ 0 h 5388329"/>
                <a:gd name="connsiteX2" fmla="*/ 43881998 w 43882001"/>
                <a:gd name="connsiteY2" fmla="*/ 2143554 h 5388329"/>
                <a:gd name="connsiteX3" fmla="*/ 21834099 w 43882001"/>
                <a:gd name="connsiteY3" fmla="*/ 1381537 h 5388329"/>
                <a:gd name="connsiteX4" fmla="*/ 2151 w 43882001"/>
                <a:gd name="connsiteY4" fmla="*/ 5388329 h 5388329"/>
                <a:gd name="connsiteX5" fmla="*/ 0 w 43882001"/>
                <a:gd name="connsiteY5" fmla="*/ 6780 h 5388329"/>
                <a:gd name="connsiteX0" fmla="*/ 0 w 43909597"/>
                <a:gd name="connsiteY0" fmla="*/ 6780 h 5388329"/>
                <a:gd name="connsiteX1" fmla="*/ 43909597 w 43909597"/>
                <a:gd name="connsiteY1" fmla="*/ 0 h 5388329"/>
                <a:gd name="connsiteX2" fmla="*/ 43909594 w 43909597"/>
                <a:gd name="connsiteY2" fmla="*/ 2143554 h 5388329"/>
                <a:gd name="connsiteX3" fmla="*/ 21861695 w 43909597"/>
                <a:gd name="connsiteY3" fmla="*/ 1381537 h 5388329"/>
                <a:gd name="connsiteX4" fmla="*/ 29747 w 43909597"/>
                <a:gd name="connsiteY4" fmla="*/ 5388329 h 5388329"/>
                <a:gd name="connsiteX5" fmla="*/ 0 w 43909597"/>
                <a:gd name="connsiteY5" fmla="*/ 6780 h 5388329"/>
                <a:gd name="connsiteX0" fmla="*/ 16283 w 43879886"/>
                <a:gd name="connsiteY0" fmla="*/ 13560 h 5388329"/>
                <a:gd name="connsiteX1" fmla="*/ 43879886 w 43879886"/>
                <a:gd name="connsiteY1" fmla="*/ 0 h 5388329"/>
                <a:gd name="connsiteX2" fmla="*/ 43879883 w 43879886"/>
                <a:gd name="connsiteY2" fmla="*/ 2143554 h 5388329"/>
                <a:gd name="connsiteX3" fmla="*/ 21831984 w 43879886"/>
                <a:gd name="connsiteY3" fmla="*/ 1381537 h 5388329"/>
                <a:gd name="connsiteX4" fmla="*/ 36 w 43879886"/>
                <a:gd name="connsiteY4" fmla="*/ 5388329 h 5388329"/>
                <a:gd name="connsiteX5" fmla="*/ 16283 w 43879886"/>
                <a:gd name="connsiteY5" fmla="*/ 13560 h 5388329"/>
                <a:gd name="connsiteX0" fmla="*/ 7118 w 43879920"/>
                <a:gd name="connsiteY0" fmla="*/ 6780 h 5388329"/>
                <a:gd name="connsiteX1" fmla="*/ 43879920 w 43879920"/>
                <a:gd name="connsiteY1" fmla="*/ 0 h 5388329"/>
                <a:gd name="connsiteX2" fmla="*/ 43879917 w 43879920"/>
                <a:gd name="connsiteY2" fmla="*/ 2143554 h 5388329"/>
                <a:gd name="connsiteX3" fmla="*/ 21832018 w 43879920"/>
                <a:gd name="connsiteY3" fmla="*/ 1381537 h 5388329"/>
                <a:gd name="connsiteX4" fmla="*/ 70 w 43879920"/>
                <a:gd name="connsiteY4" fmla="*/ 5388329 h 5388329"/>
                <a:gd name="connsiteX5" fmla="*/ 7118 w 43879920"/>
                <a:gd name="connsiteY5" fmla="*/ 6780 h 5388329"/>
                <a:gd name="connsiteX0" fmla="*/ 0 w 43900399"/>
                <a:gd name="connsiteY0" fmla="*/ 0 h 5388329"/>
                <a:gd name="connsiteX1" fmla="*/ 43900399 w 43900399"/>
                <a:gd name="connsiteY1" fmla="*/ 0 h 5388329"/>
                <a:gd name="connsiteX2" fmla="*/ 43900396 w 43900399"/>
                <a:gd name="connsiteY2" fmla="*/ 2143554 h 5388329"/>
                <a:gd name="connsiteX3" fmla="*/ 21852497 w 43900399"/>
                <a:gd name="connsiteY3" fmla="*/ 1381537 h 5388329"/>
                <a:gd name="connsiteX4" fmla="*/ 20549 w 43900399"/>
                <a:gd name="connsiteY4" fmla="*/ 5388329 h 5388329"/>
                <a:gd name="connsiteX5" fmla="*/ 0 w 43900399"/>
                <a:gd name="connsiteY5" fmla="*/ 0 h 5388329"/>
                <a:gd name="connsiteX0" fmla="*/ 0 w 43900396"/>
                <a:gd name="connsiteY0" fmla="*/ 0 h 5388329"/>
                <a:gd name="connsiteX1" fmla="*/ 43854405 w 43900396"/>
                <a:gd name="connsiteY1" fmla="*/ 27119 h 5388329"/>
                <a:gd name="connsiteX2" fmla="*/ 43900396 w 43900396"/>
                <a:gd name="connsiteY2" fmla="*/ 2143554 h 5388329"/>
                <a:gd name="connsiteX3" fmla="*/ 21852497 w 43900396"/>
                <a:gd name="connsiteY3" fmla="*/ 1381537 h 5388329"/>
                <a:gd name="connsiteX4" fmla="*/ 20549 w 43900396"/>
                <a:gd name="connsiteY4" fmla="*/ 5388329 h 5388329"/>
                <a:gd name="connsiteX5" fmla="*/ 0 w 43900396"/>
                <a:gd name="connsiteY5" fmla="*/ 0 h 5388329"/>
                <a:gd name="connsiteX0" fmla="*/ 0 w 43900398"/>
                <a:gd name="connsiteY0" fmla="*/ 0 h 5388329"/>
                <a:gd name="connsiteX1" fmla="*/ 43900398 w 43900398"/>
                <a:gd name="connsiteY1" fmla="*/ 6780 h 5388329"/>
                <a:gd name="connsiteX2" fmla="*/ 43900396 w 43900398"/>
                <a:gd name="connsiteY2" fmla="*/ 2143554 h 5388329"/>
                <a:gd name="connsiteX3" fmla="*/ 21852497 w 43900398"/>
                <a:gd name="connsiteY3" fmla="*/ 1381537 h 5388329"/>
                <a:gd name="connsiteX4" fmla="*/ 20549 w 43900398"/>
                <a:gd name="connsiteY4" fmla="*/ 5388329 h 5388329"/>
                <a:gd name="connsiteX5" fmla="*/ 0 w 43900398"/>
                <a:gd name="connsiteY5" fmla="*/ 0 h 5388329"/>
                <a:gd name="connsiteX0" fmla="*/ 0 w 43909598"/>
                <a:gd name="connsiteY0" fmla="*/ 0 h 5388329"/>
                <a:gd name="connsiteX1" fmla="*/ 43909598 w 43909598"/>
                <a:gd name="connsiteY1" fmla="*/ 6780 h 5388329"/>
                <a:gd name="connsiteX2" fmla="*/ 43900396 w 43909598"/>
                <a:gd name="connsiteY2" fmla="*/ 2143554 h 5388329"/>
                <a:gd name="connsiteX3" fmla="*/ 21852497 w 43909598"/>
                <a:gd name="connsiteY3" fmla="*/ 1381537 h 5388329"/>
                <a:gd name="connsiteX4" fmla="*/ 20549 w 43909598"/>
                <a:gd name="connsiteY4" fmla="*/ 5388329 h 5388329"/>
                <a:gd name="connsiteX5" fmla="*/ 0 w 43909598"/>
                <a:gd name="connsiteY5" fmla="*/ 0 h 538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909598" h="5388329">
                  <a:moveTo>
                    <a:pt x="0" y="0"/>
                  </a:moveTo>
                  <a:lnTo>
                    <a:pt x="43909598" y="6780"/>
                  </a:lnTo>
                  <a:cubicBezTo>
                    <a:pt x="43909597" y="719038"/>
                    <a:pt x="43900397" y="1431296"/>
                    <a:pt x="43900396" y="2143554"/>
                  </a:cubicBezTo>
                  <a:cubicBezTo>
                    <a:pt x="37284373" y="1358490"/>
                    <a:pt x="29162993" y="845303"/>
                    <a:pt x="21852497" y="1381537"/>
                  </a:cubicBezTo>
                  <a:cubicBezTo>
                    <a:pt x="14542001" y="1917771"/>
                    <a:pt x="6144574" y="2782191"/>
                    <a:pt x="20549" y="5388329"/>
                  </a:cubicBezTo>
                  <a:cubicBezTo>
                    <a:pt x="19609" y="3596409"/>
                    <a:pt x="940" y="1791920"/>
                    <a:pt x="0" y="0"/>
                  </a:cubicBezTo>
                  <a:close/>
                </a:path>
              </a:pathLst>
            </a:custGeom>
            <a:gradFill flip="none" rotWithShape="1">
              <a:gsLst>
                <a:gs pos="0">
                  <a:schemeClr val="tx2"/>
                </a:gs>
                <a:gs pos="100000">
                  <a:schemeClr val="accent1"/>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4045" dirty="0">
                <a:ln>
                  <a:noFill/>
                </a:ln>
                <a:solidFill>
                  <a:schemeClr val="accent1"/>
                </a:solidFill>
              </a:endParaRPr>
            </a:p>
          </p:txBody>
        </p:sp>
      </p:grpSp>
      <p:sp>
        <p:nvSpPr>
          <p:cNvPr id="57" name="Text Box 14"/>
          <p:cNvSpPr txBox="1">
            <a:spLocks noChangeArrowheads="1"/>
          </p:cNvSpPr>
          <p:nvPr userDrawn="1"/>
        </p:nvSpPr>
        <p:spPr bwMode="auto">
          <a:xfrm>
            <a:off x="889706" y="21237703"/>
            <a:ext cx="3601938" cy="156755"/>
          </a:xfrm>
          <a:prstGeom prst="rect">
            <a:avLst/>
          </a:prstGeom>
          <a:noFill/>
          <a:ln w="9525">
            <a:noFill/>
            <a:miter lim="800000"/>
            <a:headEnd/>
            <a:tailEnd/>
          </a:ln>
          <a:effectLst/>
        </p:spPr>
        <p:txBody>
          <a:bodyPr wrap="square" lIns="37262" tIns="18628" rIns="37262" bIns="18628">
            <a:spAutoFit/>
          </a:bodyPr>
          <a:lstStyle/>
          <a:p>
            <a:pPr eaLnBrk="0" hangingPunct="0">
              <a:lnSpc>
                <a:spcPct val="65000"/>
              </a:lnSpc>
              <a:spcBef>
                <a:spcPct val="50000"/>
              </a:spcBef>
              <a:defRPr/>
            </a:pPr>
            <a:r>
              <a:rPr lang="en-US" sz="285"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5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ctr" defTabSz="2045317" rtl="0" eaLnBrk="1" latinLnBrk="0" hangingPunct="1">
        <a:spcBef>
          <a:spcPct val="0"/>
        </a:spcBef>
        <a:buNone/>
        <a:defRPr sz="4045" kern="1200">
          <a:solidFill>
            <a:schemeClr val="bg1"/>
          </a:solidFill>
          <a:latin typeface="Trebuchet MS" pitchFamily="34" charset="0"/>
          <a:ea typeface="+mj-ea"/>
          <a:cs typeface="+mj-cs"/>
        </a:defRPr>
      </a:lvl1pPr>
    </p:titleStyle>
    <p:bodyStyle>
      <a:lvl1pPr marL="766994" indent="-766994" algn="l" defTabSz="2045317" rtl="0" eaLnBrk="1" latinLnBrk="0" hangingPunct="1">
        <a:spcBef>
          <a:spcPct val="20000"/>
        </a:spcBef>
        <a:buFont typeface="Arial" pitchFamily="34" charset="0"/>
        <a:buChar char="•"/>
        <a:defRPr sz="7186" kern="1200">
          <a:solidFill>
            <a:schemeClr val="tx1"/>
          </a:solidFill>
          <a:latin typeface="+mn-lt"/>
          <a:ea typeface="+mn-ea"/>
          <a:cs typeface="+mn-cs"/>
        </a:defRPr>
      </a:lvl1pPr>
      <a:lvl2pPr marL="1661820" indent="-639161" algn="l" defTabSz="2045317" rtl="0" eaLnBrk="1" latinLnBrk="0" hangingPunct="1">
        <a:spcBef>
          <a:spcPct val="20000"/>
        </a:spcBef>
        <a:buFont typeface="Arial" pitchFamily="34" charset="0"/>
        <a:buChar char="–"/>
        <a:defRPr sz="6328" kern="1200">
          <a:solidFill>
            <a:schemeClr val="tx1"/>
          </a:solidFill>
          <a:latin typeface="+mn-lt"/>
          <a:ea typeface="+mn-ea"/>
          <a:cs typeface="+mn-cs"/>
        </a:defRPr>
      </a:lvl2pPr>
      <a:lvl3pPr marL="2556647" indent="-511330" algn="l" defTabSz="2045317" rtl="0" eaLnBrk="1" latinLnBrk="0" hangingPunct="1">
        <a:spcBef>
          <a:spcPct val="20000"/>
        </a:spcBef>
        <a:buFont typeface="Arial" pitchFamily="34" charset="0"/>
        <a:buChar char="•"/>
        <a:defRPr sz="5376" kern="1200">
          <a:solidFill>
            <a:schemeClr val="tx1"/>
          </a:solidFill>
          <a:latin typeface="+mn-lt"/>
          <a:ea typeface="+mn-ea"/>
          <a:cs typeface="+mn-cs"/>
        </a:defRPr>
      </a:lvl3pPr>
      <a:lvl4pPr marL="3579305"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4pPr>
      <a:lvl5pPr marL="4601963"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5pPr>
      <a:lvl6pPr marL="5624622"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6pPr>
      <a:lvl7pPr marL="664727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7pPr>
      <a:lvl8pPr marL="766993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8pPr>
      <a:lvl9pPr marL="8692598"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9pPr>
    </p:bodyStyle>
    <p:otherStyle>
      <a:defPPr>
        <a:defRPr lang="en-US"/>
      </a:defPPr>
      <a:lvl1pPr marL="0" algn="l" defTabSz="2045317" rtl="0" eaLnBrk="1" latinLnBrk="0" hangingPunct="1">
        <a:defRPr sz="4045" kern="1200">
          <a:solidFill>
            <a:schemeClr val="tx1"/>
          </a:solidFill>
          <a:latin typeface="+mn-lt"/>
          <a:ea typeface="+mn-ea"/>
          <a:cs typeface="+mn-cs"/>
        </a:defRPr>
      </a:lvl1pPr>
      <a:lvl2pPr marL="1022659" algn="l" defTabSz="2045317" rtl="0" eaLnBrk="1" latinLnBrk="0" hangingPunct="1">
        <a:defRPr sz="4045" kern="1200">
          <a:solidFill>
            <a:schemeClr val="tx1"/>
          </a:solidFill>
          <a:latin typeface="+mn-lt"/>
          <a:ea typeface="+mn-ea"/>
          <a:cs typeface="+mn-cs"/>
        </a:defRPr>
      </a:lvl2pPr>
      <a:lvl3pPr marL="2045317" algn="l" defTabSz="2045317" rtl="0" eaLnBrk="1" latinLnBrk="0" hangingPunct="1">
        <a:defRPr sz="4045" kern="1200">
          <a:solidFill>
            <a:schemeClr val="tx1"/>
          </a:solidFill>
          <a:latin typeface="+mn-lt"/>
          <a:ea typeface="+mn-ea"/>
          <a:cs typeface="+mn-cs"/>
        </a:defRPr>
      </a:lvl3pPr>
      <a:lvl4pPr marL="3067975" algn="l" defTabSz="2045317" rtl="0" eaLnBrk="1" latinLnBrk="0" hangingPunct="1">
        <a:defRPr sz="4045" kern="1200">
          <a:solidFill>
            <a:schemeClr val="tx1"/>
          </a:solidFill>
          <a:latin typeface="+mn-lt"/>
          <a:ea typeface="+mn-ea"/>
          <a:cs typeface="+mn-cs"/>
        </a:defRPr>
      </a:lvl4pPr>
      <a:lvl5pPr marL="4090633" algn="l" defTabSz="2045317" rtl="0" eaLnBrk="1" latinLnBrk="0" hangingPunct="1">
        <a:defRPr sz="4045" kern="1200">
          <a:solidFill>
            <a:schemeClr val="tx1"/>
          </a:solidFill>
          <a:latin typeface="+mn-lt"/>
          <a:ea typeface="+mn-ea"/>
          <a:cs typeface="+mn-cs"/>
        </a:defRPr>
      </a:lvl5pPr>
      <a:lvl6pPr marL="5113292" algn="l" defTabSz="2045317" rtl="0" eaLnBrk="1" latinLnBrk="0" hangingPunct="1">
        <a:defRPr sz="4045" kern="1200">
          <a:solidFill>
            <a:schemeClr val="tx1"/>
          </a:solidFill>
          <a:latin typeface="+mn-lt"/>
          <a:ea typeface="+mn-ea"/>
          <a:cs typeface="+mn-cs"/>
        </a:defRPr>
      </a:lvl6pPr>
      <a:lvl7pPr marL="6135951" algn="l" defTabSz="2045317" rtl="0" eaLnBrk="1" latinLnBrk="0" hangingPunct="1">
        <a:defRPr sz="4045" kern="1200">
          <a:solidFill>
            <a:schemeClr val="tx1"/>
          </a:solidFill>
          <a:latin typeface="+mn-lt"/>
          <a:ea typeface="+mn-ea"/>
          <a:cs typeface="+mn-cs"/>
        </a:defRPr>
      </a:lvl7pPr>
      <a:lvl8pPr marL="7158610" algn="l" defTabSz="2045317" rtl="0" eaLnBrk="1" latinLnBrk="0" hangingPunct="1">
        <a:defRPr sz="4045" kern="1200">
          <a:solidFill>
            <a:schemeClr val="tx1"/>
          </a:solidFill>
          <a:latin typeface="+mn-lt"/>
          <a:ea typeface="+mn-ea"/>
          <a:cs typeface="+mn-cs"/>
        </a:defRPr>
      </a:lvl8pPr>
      <a:lvl9pPr marL="8181268" algn="l" defTabSz="2045317" rtl="0" eaLnBrk="1" latinLnBrk="0" hangingPunct="1">
        <a:defRPr sz="404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11.png"/><Relationship Id="rId7" Type="http://schemas.openxmlformats.org/officeDocument/2006/relationships/image" Target="../media/image13.png"/><Relationship Id="rId12"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17.png"/><Relationship Id="rId5" Type="http://schemas.openxmlformats.org/officeDocument/2006/relationships/image" Target="../media/image12.png"/><Relationship Id="rId10" Type="http://schemas.openxmlformats.org/officeDocument/2006/relationships/image" Target="../media/image16.png"/><Relationship Id="rId4" Type="http://schemas.microsoft.com/office/2007/relationships/hdphoto" Target="../media/hdphoto1.wdp"/><Relationship Id="rId9" Type="http://schemas.openxmlformats.org/officeDocument/2006/relationships/image" Target="../media/image15.emf"/></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alpha val="97000"/>
          </a:schemeClr>
        </a:solidFill>
        <a:effectLst/>
      </p:bgPr>
    </p:bg>
    <p:spTree>
      <p:nvGrpSpPr>
        <p:cNvPr id="1" name=""/>
        <p:cNvGrpSpPr/>
        <p:nvPr/>
      </p:nvGrpSpPr>
      <p:grpSpPr>
        <a:xfrm>
          <a:off x="0" y="0"/>
          <a:ext cx="0" cy="0"/>
          <a:chOff x="0" y="0"/>
          <a:chExt cx="0" cy="0"/>
        </a:xfrm>
      </p:grpSpPr>
      <p:pic>
        <p:nvPicPr>
          <p:cNvPr id="4" name="Picture 3" descr="3D polygons with dots and lines in a white background">
            <a:extLst>
              <a:ext uri="{FF2B5EF4-FFF2-40B4-BE49-F238E27FC236}">
                <a16:creationId xmlns:a16="http://schemas.microsoft.com/office/drawing/2014/main" id="{7BDEFBE0-1E3D-D14C-8112-1596F750B221}"/>
              </a:ext>
            </a:extLst>
          </p:cNvPr>
          <p:cNvPicPr>
            <a:picLocks noChangeAspect="1"/>
          </p:cNvPicPr>
          <p:nvPr/>
        </p:nvPicPr>
        <p:blipFill rotWithShape="1">
          <a:blip r:embed="rId3">
            <a:duotone>
              <a:prstClr val="black"/>
              <a:schemeClr val="accent1">
                <a:tint val="45000"/>
                <a:satMod val="400000"/>
              </a:schemeClr>
            </a:duotone>
            <a:extLst>
              <a:ext uri="{BEBA8EAE-BF5A-486C-A8C5-ECC9F3942E4B}">
                <a14:imgProps xmlns:a14="http://schemas.microsoft.com/office/drawing/2010/main">
                  <a14:imgLayer r:embed="rId4">
                    <a14:imgEffect>
                      <a14:brightnessContrast bright="-4000"/>
                    </a14:imgEffect>
                  </a14:imgLayer>
                </a14:imgProps>
              </a:ext>
              <a:ext uri="{28A0092B-C50C-407E-A947-70E740481C1C}">
                <a14:useLocalDpi xmlns:a14="http://schemas.microsoft.com/office/drawing/2010/main" val="0"/>
              </a:ext>
            </a:extLst>
          </a:blip>
          <a:srcRect/>
          <a:stretch/>
        </p:blipFill>
        <p:spPr>
          <a:xfrm>
            <a:off x="2" y="0"/>
            <a:ext cx="28800425" cy="21599525"/>
          </a:xfrm>
          <a:prstGeom prst="rect">
            <a:avLst/>
          </a:prstGeom>
        </p:spPr>
      </p:pic>
      <p:sp>
        <p:nvSpPr>
          <p:cNvPr id="34" name="Rectangle 33">
            <a:extLst>
              <a:ext uri="{FF2B5EF4-FFF2-40B4-BE49-F238E27FC236}">
                <a16:creationId xmlns:a16="http://schemas.microsoft.com/office/drawing/2014/main" id="{90F107A9-72E2-CA49-A7CD-7596F26A27D0}"/>
              </a:ext>
            </a:extLst>
          </p:cNvPr>
          <p:cNvSpPr/>
          <p:nvPr/>
        </p:nvSpPr>
        <p:spPr>
          <a:xfrm>
            <a:off x="474067" y="432406"/>
            <a:ext cx="27878956" cy="2384838"/>
          </a:xfrm>
          <a:prstGeom prst="rect">
            <a:avLst/>
          </a:prstGeom>
          <a:solidFill>
            <a:schemeClr val="bg1">
              <a:alpha val="9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4"/>
          </a:p>
        </p:txBody>
      </p:sp>
      <p:sp>
        <p:nvSpPr>
          <p:cNvPr id="2" name="Rectangle 1">
            <a:extLst>
              <a:ext uri="{FF2B5EF4-FFF2-40B4-BE49-F238E27FC236}">
                <a16:creationId xmlns:a16="http://schemas.microsoft.com/office/drawing/2014/main" id="{EB97D71D-7E89-334C-9A69-1A3AD5637CD7}"/>
              </a:ext>
            </a:extLst>
          </p:cNvPr>
          <p:cNvSpPr/>
          <p:nvPr/>
        </p:nvSpPr>
        <p:spPr>
          <a:xfrm>
            <a:off x="368795" y="3314249"/>
            <a:ext cx="13647822" cy="17852869"/>
          </a:xfrm>
          <a:prstGeom prst="rect">
            <a:avLst/>
          </a:prstGeom>
          <a:solidFill>
            <a:schemeClr val="bg1">
              <a:alpha val="96000"/>
            </a:schemeClr>
          </a:solidFill>
          <a:ln w="63500">
            <a:solidFill>
              <a:srgbClr val="7F14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944" dirty="0"/>
          </a:p>
        </p:txBody>
      </p:sp>
      <p:sp>
        <p:nvSpPr>
          <p:cNvPr id="346" name="Text Placeholder 345"/>
          <p:cNvSpPr>
            <a:spLocks noGrp="1"/>
          </p:cNvSpPr>
          <p:nvPr>
            <p:ph type="body" sz="quarter" idx="96"/>
          </p:nvPr>
        </p:nvSpPr>
        <p:spPr>
          <a:xfrm>
            <a:off x="555299" y="7291192"/>
            <a:ext cx="13493851" cy="1061524"/>
          </a:xfrm>
        </p:spPr>
        <p:txBody>
          <a:bodyPr/>
          <a:lstStyle/>
          <a:p>
            <a:endParaRPr lang="en-US" sz="1800" dirty="0">
              <a:effectLst/>
              <a:latin typeface="Times New Roman" panose="02020603050405020304" pitchFamily="18" charset="0"/>
            </a:endParaRPr>
          </a:p>
          <a:p>
            <a:endParaRPr lang="en-US" sz="1800" dirty="0"/>
          </a:p>
        </p:txBody>
      </p:sp>
      <p:sp>
        <p:nvSpPr>
          <p:cNvPr id="20" name="Rectangle 19">
            <a:extLst>
              <a:ext uri="{FF2B5EF4-FFF2-40B4-BE49-F238E27FC236}">
                <a16:creationId xmlns:a16="http://schemas.microsoft.com/office/drawing/2014/main" id="{61F860B6-33AE-9340-856B-3361164A1261}"/>
              </a:ext>
            </a:extLst>
          </p:cNvPr>
          <p:cNvSpPr/>
          <p:nvPr/>
        </p:nvSpPr>
        <p:spPr>
          <a:xfrm>
            <a:off x="14334900" y="3314250"/>
            <a:ext cx="14018125" cy="17852870"/>
          </a:xfrm>
          <a:prstGeom prst="rect">
            <a:avLst/>
          </a:prstGeom>
          <a:solidFill>
            <a:schemeClr val="lt1">
              <a:alpha val="96000"/>
            </a:schemeClr>
          </a:solidFill>
          <a:ln w="63500">
            <a:solidFill>
              <a:srgbClr val="7F142E">
                <a:alpha val="98000"/>
              </a:srgbClr>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3944" dirty="0">
              <a:ln>
                <a:solidFill>
                  <a:schemeClr val="accent2"/>
                </a:solidFill>
              </a:ln>
            </a:endParaRPr>
          </a:p>
        </p:txBody>
      </p:sp>
      <p:sp>
        <p:nvSpPr>
          <p:cNvPr id="334" name="Text Placeholder 333"/>
          <p:cNvSpPr>
            <a:spLocks noGrp="1"/>
          </p:cNvSpPr>
          <p:nvPr>
            <p:ph type="body" sz="quarter" idx="10"/>
          </p:nvPr>
        </p:nvSpPr>
        <p:spPr>
          <a:xfrm>
            <a:off x="594515" y="3993919"/>
            <a:ext cx="13454634" cy="3831513"/>
          </a:xfrm>
        </p:spPr>
        <p:txBody>
          <a:bodyPr/>
          <a:lstStyle/>
          <a:p>
            <a:pPr algn="just"/>
            <a:r>
              <a:rPr lang="en-US" sz="1800" dirty="0">
                <a:effectLst/>
                <a:latin typeface="Times New Roman" panose="02020603050405020304" pitchFamily="18" charset="0"/>
              </a:rPr>
              <a:t>Nowadays, calling someone with a Voice over Internet Protocol (VoIP) service is so common that most people no longer use traditional telephone lines or even digital phone networks. The ease of access and use of VoIP services, coupled with the no additional cost, make them more ubiquitous and necessary daily communication tools. As a result, most organizations use VoIP services as they only have to provide their employees with an Internet connection. However, some countries, such as the UAE and other Middle Eastern countries, prohibit such services. Moreover, </a:t>
            </a:r>
            <a:r>
              <a:rPr lang="en-US" sz="1800" dirty="0"/>
              <a:t>organizations are</a:t>
            </a:r>
            <a:r>
              <a:rPr lang="en-US" sz="1800" dirty="0">
                <a:effectLst/>
                <a:latin typeface="Times New Roman" panose="02020603050405020304" pitchFamily="18" charset="0"/>
              </a:rPr>
              <a:t> expected to pay a hefty su</a:t>
            </a:r>
            <a:r>
              <a:rPr lang="en-US" sz="1800" dirty="0"/>
              <a:t>m </a:t>
            </a:r>
            <a:r>
              <a:rPr lang="en-US" sz="1800" dirty="0">
                <a:effectLst/>
                <a:latin typeface="Times New Roman" panose="02020603050405020304" pitchFamily="18" charset="0"/>
              </a:rPr>
              <a:t>to use the enterprise/business version of most of these services. Moreover, such services provide these organization with a small room for customization and configuration. </a:t>
            </a:r>
            <a:endParaRPr lang="en-US" sz="1800" dirty="0"/>
          </a:p>
          <a:p>
            <a:pPr algn="just"/>
            <a:r>
              <a:rPr lang="en-US" sz="1800" dirty="0">
                <a:effectLst/>
                <a:latin typeface="Times New Roman" panose="02020603050405020304" pitchFamily="18" charset="0"/>
              </a:rPr>
              <a:t>In order to solve these problems, we came up with a VoIP platform that can significantly reduce the organizations’ financial burden concerning VoIP services and give an infinite space for customization and reconfiguration of said service. This is a service that an organization can implement with a minimal cost and workforce to accommodate its employees' needs. </a:t>
            </a:r>
            <a:r>
              <a:rPr lang="en-US" sz="1800" dirty="0" err="1"/>
              <a:t>CampusTalk</a:t>
            </a:r>
            <a:r>
              <a:rPr lang="en-US" sz="1800" dirty="0"/>
              <a:t> is a VoIP platform that is developed by a free and open-source framework, Asterisk, which offers a wide range of features and flexibility. </a:t>
            </a:r>
            <a:r>
              <a:rPr lang="en-US" sz="1800" dirty="0" err="1"/>
              <a:t>CampusTalk</a:t>
            </a:r>
            <a:r>
              <a:rPr lang="en-US" sz="1800" dirty="0"/>
              <a:t> offers various services, including VoIP calls, conference calls, voice mail, call queuing, and many more. It is deployed on a single server on Linux OS and designed to cater to the needs of a campus community, ensuring that communication is seamless and uninterrupted.</a:t>
            </a:r>
          </a:p>
        </p:txBody>
      </p:sp>
      <p:sp>
        <p:nvSpPr>
          <p:cNvPr id="335" name="Text Placeholder 334"/>
          <p:cNvSpPr>
            <a:spLocks noGrp="1"/>
          </p:cNvSpPr>
          <p:nvPr>
            <p:ph type="body" sz="quarter" idx="11"/>
          </p:nvPr>
        </p:nvSpPr>
        <p:spPr>
          <a:xfrm>
            <a:off x="539907" y="3431285"/>
            <a:ext cx="13591866" cy="553582"/>
          </a:xfrm>
        </p:spPr>
        <p:txBody>
          <a:bodyPr/>
          <a:lstStyle/>
          <a:p>
            <a:r>
              <a:rPr lang="en-US" sz="2422" u="none" dirty="0">
                <a:solidFill>
                  <a:srgbClr val="7F142E"/>
                </a:solidFill>
                <a:effectLst>
                  <a:outerShdw blurRad="50800" dist="50800" dir="5400000" algn="ctr" rotWithShape="0">
                    <a:schemeClr val="bg1"/>
                  </a:outerShdw>
                </a:effectLst>
                <a:latin typeface="Cambria" panose="02040503050406030204" pitchFamily="18" charset="0"/>
              </a:rPr>
              <a:t>INTRODUCTION</a:t>
            </a:r>
          </a:p>
        </p:txBody>
      </p:sp>
      <p:sp>
        <p:nvSpPr>
          <p:cNvPr id="338" name="Text Placeholder 337"/>
          <p:cNvSpPr>
            <a:spLocks noGrp="1"/>
          </p:cNvSpPr>
          <p:nvPr>
            <p:ph type="body" sz="quarter" idx="20"/>
          </p:nvPr>
        </p:nvSpPr>
        <p:spPr>
          <a:xfrm>
            <a:off x="421430" y="7612935"/>
            <a:ext cx="13595187" cy="553582"/>
          </a:xfrm>
        </p:spPr>
        <p:txBody>
          <a:bodyPr/>
          <a:lstStyle/>
          <a:p>
            <a:r>
              <a:rPr lang="en-US" sz="2422" u="none" dirty="0">
                <a:solidFill>
                  <a:srgbClr val="7F142E"/>
                </a:solidFill>
                <a:latin typeface="Cambria" panose="02040503050406030204" pitchFamily="18" charset="0"/>
              </a:rPr>
              <a:t>RESULTS and ANALYSIS</a:t>
            </a:r>
          </a:p>
        </p:txBody>
      </p:sp>
      <p:sp>
        <p:nvSpPr>
          <p:cNvPr id="339" name="Text Placeholder 338"/>
          <p:cNvSpPr>
            <a:spLocks noGrp="1"/>
          </p:cNvSpPr>
          <p:nvPr>
            <p:ph type="body" sz="quarter" idx="25"/>
          </p:nvPr>
        </p:nvSpPr>
        <p:spPr>
          <a:xfrm>
            <a:off x="14545699" y="3431285"/>
            <a:ext cx="13591691" cy="553582"/>
          </a:xfrm>
        </p:spPr>
        <p:txBody>
          <a:bodyPr/>
          <a:lstStyle/>
          <a:p>
            <a:r>
              <a:rPr lang="en-US" sz="2422" u="none" dirty="0">
                <a:solidFill>
                  <a:srgbClr val="7F142E"/>
                </a:solidFill>
                <a:latin typeface="Cambria" panose="02040503050406030204" pitchFamily="18" charset="0"/>
              </a:rPr>
              <a:t>PROJECT OBJECTIVES</a:t>
            </a:r>
          </a:p>
        </p:txBody>
      </p:sp>
      <p:sp>
        <p:nvSpPr>
          <p:cNvPr id="340" name="Text Placeholder 339"/>
          <p:cNvSpPr>
            <a:spLocks noGrp="1"/>
          </p:cNvSpPr>
          <p:nvPr>
            <p:ph type="body" sz="quarter" idx="26"/>
          </p:nvPr>
        </p:nvSpPr>
        <p:spPr>
          <a:xfrm>
            <a:off x="14483593" y="3993921"/>
            <a:ext cx="13591691" cy="6435303"/>
          </a:xfrm>
        </p:spPr>
        <p:txBody>
          <a:bodyPr/>
          <a:lstStyle/>
          <a:p>
            <a:pPr algn="just"/>
            <a:r>
              <a:rPr lang="en-US" sz="1800" dirty="0"/>
              <a:t>It addresses the existing issues of inefficient communication and collaboration across traditional telephony and PBX systems in organizations by providing a comprehensive VoIP communication platform that is tailored to the unique needs of the organization. By improving communication and collaboration, Campus Talk aims to increase productivity, reduce wait times, and streamline administrative tasks, ultimately improving the overall efficiency.</a:t>
            </a:r>
          </a:p>
          <a:p>
            <a:pPr algn="just"/>
            <a:r>
              <a:rPr lang="en-US" sz="1800" dirty="0"/>
              <a:t> Developing VoIP platform with Asterisk:</a:t>
            </a:r>
          </a:p>
          <a:p>
            <a:pPr marL="285750" indent="-285750" algn="just">
              <a:buFont typeface="Arial" panose="020B0604020202020204" pitchFamily="34" charset="0"/>
              <a:buChar char="•"/>
            </a:pPr>
            <a:r>
              <a:rPr lang="en-US" sz="1800" b="1" dirty="0"/>
              <a:t>Open-source software</a:t>
            </a:r>
            <a:r>
              <a:rPr lang="en-US" sz="1800" dirty="0"/>
              <a:t>: free and open-source framework allows the organization to customize and configure the software to meet their specific needs.</a:t>
            </a:r>
          </a:p>
          <a:p>
            <a:pPr marL="285750" indent="-285750" algn="just">
              <a:buFont typeface="Arial" panose="020B0604020202020204" pitchFamily="34" charset="0"/>
              <a:buChar char="•"/>
            </a:pPr>
            <a:r>
              <a:rPr lang="en-US" sz="1800" b="1" dirty="0"/>
              <a:t>Flexibility: </a:t>
            </a:r>
            <a:r>
              <a:rPr lang="en-US" sz="1800" dirty="0"/>
              <a:t>to create a robust and flexible VoIP solution that enables organizations to communicate effectively and efficiently with their customers and employees.</a:t>
            </a:r>
          </a:p>
          <a:p>
            <a:pPr marL="285750" indent="-285750" algn="just">
              <a:buFont typeface="Arial" panose="020B0604020202020204" pitchFamily="34" charset="0"/>
              <a:buChar char="•"/>
            </a:pPr>
            <a:r>
              <a:rPr lang="en-US" sz="1800" b="1" dirty="0"/>
              <a:t>Reliability</a:t>
            </a:r>
            <a:r>
              <a:rPr lang="en-US" sz="1800" dirty="0"/>
              <a:t>: reliable communication platform to ensure that the platform has redundancy and failover mechanisms in place to prevent downtime or service interruptions.</a:t>
            </a:r>
          </a:p>
          <a:p>
            <a:pPr marL="285750" indent="-285750" algn="just">
              <a:buFont typeface="Arial" panose="020B0604020202020204" pitchFamily="34" charset="0"/>
              <a:buChar char="•"/>
            </a:pPr>
            <a:r>
              <a:rPr lang="en-US" sz="1800" b="1" dirty="0"/>
              <a:t>Security</a:t>
            </a:r>
            <a:r>
              <a:rPr lang="en-US" sz="1800" dirty="0"/>
              <a:t>: Communication platforms must be designed with strong security measures in place to protect sensitive data and prevent unauthorized access. This can include measures such as encryption, user authentication, and access controls.</a:t>
            </a:r>
          </a:p>
          <a:p>
            <a:pPr marL="285750" indent="-285750" algn="just">
              <a:buFont typeface="Arial" panose="020B0604020202020204" pitchFamily="34" charset="0"/>
              <a:buChar char="•"/>
            </a:pPr>
            <a:r>
              <a:rPr lang="en-US" sz="1800" b="1" dirty="0"/>
              <a:t>Scalability</a:t>
            </a:r>
            <a:r>
              <a:rPr lang="en-US" sz="1800" dirty="0"/>
              <a:t>: As the user base and traffic on the platform grow, the platform can handle increasing demand and scale to meet the needs of the users. This can be achieved through proper load balancing, resource allocation, and capacity planning.</a:t>
            </a:r>
          </a:p>
          <a:p>
            <a:pPr marL="285750" indent="-285750" algn="just">
              <a:buFont typeface="Arial" panose="020B0604020202020204" pitchFamily="34" charset="0"/>
              <a:buChar char="•"/>
            </a:pPr>
            <a:r>
              <a:rPr lang="en-US" sz="1800" b="1" dirty="0"/>
              <a:t>Interoperability</a:t>
            </a:r>
            <a:r>
              <a:rPr lang="en-US" sz="1800" dirty="0"/>
              <a:t>: The platform is compatible with a wide range of devices, applications, and systems, to ensure seamless communication and collaboration across different platforms.</a:t>
            </a:r>
          </a:p>
          <a:p>
            <a:pPr marL="285750" indent="-285750" algn="just">
              <a:buFont typeface="Arial" panose="020B0604020202020204" pitchFamily="34" charset="0"/>
              <a:buChar char="•"/>
            </a:pPr>
            <a:r>
              <a:rPr lang="en-US" sz="1800" b="1" dirty="0"/>
              <a:t>Cost-effectiveness</a:t>
            </a:r>
            <a:r>
              <a:rPr lang="en-US" sz="1800" dirty="0"/>
              <a:t>: Developing a communication platform can be expensive, so it is important to balance functionality with cost. The platform is designed with a focus on cost-effectiveness, including efficient use of resources, minimal licensing fees, and affordable hardware and software requirements.</a:t>
            </a:r>
          </a:p>
        </p:txBody>
      </p:sp>
      <p:sp>
        <p:nvSpPr>
          <p:cNvPr id="341" name="Text Placeholder 340"/>
          <p:cNvSpPr>
            <a:spLocks noGrp="1"/>
          </p:cNvSpPr>
          <p:nvPr>
            <p:ph type="body" sz="quarter" idx="27"/>
          </p:nvPr>
        </p:nvSpPr>
        <p:spPr>
          <a:xfrm>
            <a:off x="14544165" y="10185162"/>
            <a:ext cx="13587956" cy="553582"/>
          </a:xfrm>
        </p:spPr>
        <p:txBody>
          <a:bodyPr/>
          <a:lstStyle/>
          <a:p>
            <a:r>
              <a:rPr lang="en-US" sz="2422" u="none" dirty="0">
                <a:solidFill>
                  <a:srgbClr val="7F142E"/>
                </a:solidFill>
                <a:latin typeface="Cambria" panose="02040503050406030204" pitchFamily="18" charset="0"/>
              </a:rPr>
              <a:t>CONCLUSIONS and FUTURE WORK</a:t>
            </a:r>
          </a:p>
        </p:txBody>
      </p:sp>
      <p:sp>
        <p:nvSpPr>
          <p:cNvPr id="342" name="Text Placeholder 341"/>
          <p:cNvSpPr>
            <a:spLocks noGrp="1"/>
          </p:cNvSpPr>
          <p:nvPr>
            <p:ph type="body" sz="quarter" idx="28"/>
          </p:nvPr>
        </p:nvSpPr>
        <p:spPr>
          <a:xfrm>
            <a:off x="14607774" y="10677300"/>
            <a:ext cx="13593165" cy="4132878"/>
          </a:xfrm>
        </p:spPr>
        <p:txBody>
          <a:bodyPr/>
          <a:lstStyle/>
          <a:p>
            <a:pPr algn="just"/>
            <a:r>
              <a:rPr lang="en-US" sz="1800" dirty="0"/>
              <a:t>In conclusion, the development of Campus Talk is a significant step towards addressing communication and collaboration challenges faced by individuals and organizations. By providing a comprehensive VoIP communication platform, Campus Talk has the potential to revolutionize the way people communicate, collaborate, and work together. The platform offers a range of high-quality voice and video calling features, customizable call routing options, conference calling, video conferencing, screen sharing, and call analytics, all in one unified communication platform.</a:t>
            </a:r>
          </a:p>
          <a:p>
            <a:pPr algn="just"/>
            <a:endParaRPr lang="en-US" dirty="0"/>
          </a:p>
          <a:p>
            <a:pPr algn="just"/>
            <a:r>
              <a:rPr lang="en-US" sz="1800" dirty="0"/>
              <a:t>Future works for Campus Talk could include expanding the platform's capabilities to address the needs of a wider range of industries and can be tailored to organizations. Additionally, Campus Talk could be integrated with CRM systems to provide a comprehensive communication platform for businesses, improving customer support and collaboration between team members. The platform could also be integrated with social media platforms to provide a seamless social communication experience.</a:t>
            </a:r>
          </a:p>
          <a:p>
            <a:pPr algn="just"/>
            <a:r>
              <a:rPr lang="en-US" sz="1800" dirty="0"/>
              <a:t>Artificial intelligence and machine learning capabilities could be integrated to enhance the platform's capabilities, such as personalized recommendations for call routing or predicting customer needs. Overall, the possibilities for future works for Campus Talk are vast, and the platform has the potential to revolutionize the way individuals and organizations communicate and collaborate</a:t>
            </a:r>
            <a:r>
              <a:rPr lang="en-US" dirty="0"/>
              <a:t>.</a:t>
            </a:r>
          </a:p>
        </p:txBody>
      </p:sp>
      <p:sp>
        <p:nvSpPr>
          <p:cNvPr id="343" name="Text Placeholder 342"/>
          <p:cNvSpPr>
            <a:spLocks noGrp="1"/>
          </p:cNvSpPr>
          <p:nvPr>
            <p:ph type="body" sz="quarter" idx="29"/>
          </p:nvPr>
        </p:nvSpPr>
        <p:spPr>
          <a:xfrm>
            <a:off x="14530365" y="14933646"/>
            <a:ext cx="13581153" cy="553582"/>
          </a:xfrm>
        </p:spPr>
        <p:txBody>
          <a:bodyPr/>
          <a:lstStyle/>
          <a:p>
            <a:r>
              <a:rPr lang="en-US" sz="2422" u="none" dirty="0">
                <a:solidFill>
                  <a:srgbClr val="7F142E"/>
                </a:solidFill>
                <a:latin typeface="Cambria" panose="02040503050406030204" pitchFamily="18" charset="0"/>
              </a:rPr>
              <a:t>REFERENCES</a:t>
            </a:r>
            <a:r>
              <a:rPr lang="en-US" sz="2422" dirty="0">
                <a:latin typeface="Cambria" panose="02040503050406030204" pitchFamily="18" charset="0"/>
              </a:rPr>
              <a:t> </a:t>
            </a:r>
          </a:p>
        </p:txBody>
      </p:sp>
      <p:sp>
        <p:nvSpPr>
          <p:cNvPr id="344" name="Text Placeholder 343">
            <a:extLst>
              <a:ext uri="{C183D7F6-B498-43B3-948B-1728B52AA6E4}">
                <adec:decorative xmlns:adec="http://schemas.microsoft.com/office/drawing/2017/decorative" val="0"/>
              </a:ext>
            </a:extLst>
          </p:cNvPr>
          <p:cNvSpPr>
            <a:spLocks noGrp="1"/>
          </p:cNvSpPr>
          <p:nvPr>
            <p:ph type="body" sz="quarter" idx="30"/>
          </p:nvPr>
        </p:nvSpPr>
        <p:spPr>
          <a:xfrm>
            <a:off x="14578565" y="15531144"/>
            <a:ext cx="13587956" cy="3665314"/>
          </a:xfrm>
        </p:spPr>
        <p:txBody>
          <a:bodyPr/>
          <a:lstStyle/>
          <a:p>
            <a:pPr marL="457200" indent="-457200" algn="just"/>
            <a:r>
              <a:rPr lang="en-AE" sz="1800" dirty="0">
                <a:effectLst/>
                <a:latin typeface="Times New Roman" panose="02020603050405020304" pitchFamily="18" charset="0"/>
                <a:ea typeface="Times New Roman" panose="02020603050405020304" pitchFamily="18" charset="0"/>
              </a:rPr>
              <a:t>Chih Yuan Hung, Chin Ping Tan, Li Chiung Chuang and Wei-Tsong Lee, "The implementation of the communication framework of SIP and MGCP in VoIP applications," Proceedings 10th IEEE International Conference on Networks (ICON 2002). Towards Network Superiority (Cat. No.02EX588), Singapore, 2002, pp. 449-454, doi: 10.1109/ICON.2002.1033352 </a:t>
            </a:r>
          </a:p>
          <a:p>
            <a:pPr marL="457200" indent="-457200" algn="just"/>
            <a:r>
              <a:rPr lang="en-AE" sz="1800" dirty="0">
                <a:effectLst/>
                <a:latin typeface="Times New Roman" panose="02020603050405020304" pitchFamily="18" charset="0"/>
                <a:ea typeface="Times New Roman" panose="02020603050405020304" pitchFamily="18" charset="0"/>
              </a:rPr>
              <a:t>F. Iseki, Y. Sato and M. W. Kim, "VoIP system based on Asterisk for enterprise network," 13th International Conference on Advanced Communication Technology (ICACT2011), Gangwon, Korea (South), 2011, pp. 1284-1288. </a:t>
            </a:r>
          </a:p>
          <a:p>
            <a:pPr marL="457200" indent="-457200" algn="just"/>
            <a:r>
              <a:rPr lang="en-AE" sz="1800" dirty="0">
                <a:effectLst/>
                <a:latin typeface="Times New Roman" panose="02020603050405020304" pitchFamily="18" charset="0"/>
                <a:ea typeface="Times New Roman" panose="02020603050405020304" pitchFamily="18" charset="0"/>
              </a:rPr>
              <a:t>M. Zamikhaya, J. S. Van Der Walt and T. Simonnet, "Voice over Internet protocol: A collaborative tool to advance communication processes for elderly people," 2015 Science and Information Conference (SAI), London, UK, 2015, pp. 1083-1088, doi: 10.1109/SAI.2015.7237277. </a:t>
            </a:r>
          </a:p>
          <a:p>
            <a:pPr marL="457200" indent="-457200" algn="just"/>
            <a:r>
              <a:rPr lang="en-AE" sz="1800" dirty="0">
                <a:effectLst/>
                <a:latin typeface="Times New Roman" panose="02020603050405020304" pitchFamily="18" charset="0"/>
                <a:ea typeface="Times New Roman" panose="02020603050405020304" pitchFamily="18" charset="0"/>
              </a:rPr>
              <a:t>V. N. Petrescu, P. Ciotîrnae, C. Rîncu, A. Aloman and M. Nichita, "Performance evaluation of the integrated platforms using VoIP signaling protocols analysis," 2016 International Conference on Communications (COMM), Bucharest, Romania, 2016, pp. 181-184, doi: 10.1109/ICComm.2016.7528333 </a:t>
            </a:r>
          </a:p>
        </p:txBody>
      </p:sp>
      <p:sp>
        <p:nvSpPr>
          <p:cNvPr id="19" name="Text Placeholder 342">
            <a:extLst>
              <a:ext uri="{FF2B5EF4-FFF2-40B4-BE49-F238E27FC236}">
                <a16:creationId xmlns:a16="http://schemas.microsoft.com/office/drawing/2014/main" id="{4CECE332-EA49-4703-A942-33E1E87F3689}"/>
              </a:ext>
            </a:extLst>
          </p:cNvPr>
          <p:cNvSpPr txBox="1">
            <a:spLocks/>
          </p:cNvSpPr>
          <p:nvPr/>
        </p:nvSpPr>
        <p:spPr>
          <a:xfrm>
            <a:off x="14530366" y="19179152"/>
            <a:ext cx="13581153" cy="494416"/>
          </a:xfrm>
          <a:prstGeom prst="rect">
            <a:avLst/>
          </a:prstGeom>
          <a:noFill/>
        </p:spPr>
        <p:txBody>
          <a:bodyPr wrap="square" lIns="60254" tIns="60254" rIns="60254" bIns="60254" anchor="ctr" anchorCtr="0">
            <a:spAutoFit/>
          </a:bodyPr>
          <a:lstStyle>
            <a:lvl1pPr marL="0" indent="0" algn="ctr" defTabSz="3040265" rtl="0" eaLnBrk="1" latinLnBrk="0" hangingPunct="1">
              <a:spcBef>
                <a:spcPct val="20000"/>
              </a:spcBef>
              <a:buFont typeface="Arial" pitchFamily="34" charset="0"/>
              <a:buNone/>
              <a:defRPr sz="2758" b="1" u="sng" kern="1200" baseline="0">
                <a:solidFill>
                  <a:schemeClr val="tx1"/>
                </a:solidFill>
                <a:latin typeface="+mn-lt"/>
                <a:ea typeface="+mn-ea"/>
                <a:cs typeface="+mn-cs"/>
              </a:defRPr>
            </a:lvl1pPr>
            <a:lvl2pPr marL="2470215" indent="-950082" algn="l" defTabSz="3040265" rtl="0" eaLnBrk="1" latinLnBrk="0" hangingPunct="1">
              <a:spcBef>
                <a:spcPct val="20000"/>
              </a:spcBef>
              <a:buFont typeface="Arial" pitchFamily="34" charset="0"/>
              <a:buChar char="–"/>
              <a:defRPr sz="9407" kern="1200">
                <a:solidFill>
                  <a:schemeClr val="tx1"/>
                </a:solidFill>
                <a:latin typeface="+mn-lt"/>
                <a:ea typeface="+mn-ea"/>
                <a:cs typeface="+mn-cs"/>
              </a:defRPr>
            </a:lvl2pPr>
            <a:lvl3pPr marL="3800331" indent="-760067" algn="l" defTabSz="3040265" rtl="0" eaLnBrk="1" latinLnBrk="0" hangingPunct="1">
              <a:spcBef>
                <a:spcPct val="20000"/>
              </a:spcBef>
              <a:buFont typeface="Arial" pitchFamily="34" charset="0"/>
              <a:buChar char="•"/>
              <a:defRPr sz="7992" kern="1200">
                <a:solidFill>
                  <a:schemeClr val="tx1"/>
                </a:solidFill>
                <a:latin typeface="+mn-lt"/>
                <a:ea typeface="+mn-ea"/>
                <a:cs typeface="+mn-cs"/>
              </a:defRPr>
            </a:lvl3pPr>
            <a:lvl4pPr marL="5320464"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4pPr>
            <a:lvl5pPr marL="684059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5pPr>
            <a:lvl6pPr marL="8360728"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6pPr>
            <a:lvl7pPr marL="9880859"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7pPr>
            <a:lvl8pPr marL="11400993"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8pPr>
            <a:lvl9pPr marL="1292112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9pPr>
          </a:lstStyle>
          <a:p>
            <a:r>
              <a:rPr lang="en-US" sz="2422" u="none" dirty="0">
                <a:solidFill>
                  <a:srgbClr val="7F142E"/>
                </a:solidFill>
                <a:latin typeface="Cambria" panose="02040503050406030204" pitchFamily="18" charset="0"/>
              </a:rPr>
              <a:t>ACKNOWLEDGEMENT</a:t>
            </a:r>
            <a:r>
              <a:rPr lang="en-US" sz="2422" dirty="0">
                <a:solidFill>
                  <a:srgbClr val="7F142E"/>
                </a:solidFill>
                <a:latin typeface="Cambria" panose="02040503050406030204" pitchFamily="18" charset="0"/>
              </a:rPr>
              <a:t> </a:t>
            </a:r>
          </a:p>
        </p:txBody>
      </p:sp>
      <p:sp>
        <p:nvSpPr>
          <p:cNvPr id="39" name="Text Placeholder 343">
            <a:extLst>
              <a:ext uri="{FF2B5EF4-FFF2-40B4-BE49-F238E27FC236}">
                <a16:creationId xmlns:a16="http://schemas.microsoft.com/office/drawing/2014/main" id="{9B3B640A-C23F-4555-AAB3-6D91C93DB044}"/>
              </a:ext>
              <a:ext uri="{C183D7F6-B498-43B3-948B-1728B52AA6E4}">
                <adec:decorative xmlns:adec="http://schemas.microsoft.com/office/drawing/2017/decorative" val="0"/>
              </a:ext>
            </a:extLst>
          </p:cNvPr>
          <p:cNvSpPr txBox="1">
            <a:spLocks/>
          </p:cNvSpPr>
          <p:nvPr/>
        </p:nvSpPr>
        <p:spPr>
          <a:xfrm>
            <a:off x="14578565" y="18378506"/>
            <a:ext cx="13587956" cy="509205"/>
          </a:xfrm>
          <a:prstGeom prst="rect">
            <a:avLst/>
          </a:prstGeom>
        </p:spPr>
        <p:txBody>
          <a:bodyPr wrap="square" lIns="150635" tIns="150635" rIns="150635" bIns="150635">
            <a:spAutoFit/>
          </a:bodyPr>
          <a:lstStyle>
            <a:lvl1pPr marL="0" indent="0" algn="l" defTabSz="3040265" rtl="0" eaLnBrk="1" latinLnBrk="0" hangingPunct="1">
              <a:spcBef>
                <a:spcPct val="20000"/>
              </a:spcBef>
              <a:buFont typeface="Arial" pitchFamily="34" charset="0"/>
              <a:buNone/>
              <a:defRPr sz="1980" kern="1200">
                <a:solidFill>
                  <a:schemeClr val="tx1"/>
                </a:solidFill>
                <a:latin typeface="Times New Roman" panose="02020603050405020304" pitchFamily="18" charset="0"/>
                <a:ea typeface="+mn-ea"/>
                <a:cs typeface="Times New Roman" panose="02020603050405020304" pitchFamily="18" charset="0"/>
              </a:defRPr>
            </a:lvl1pPr>
            <a:lvl2pPr marL="1029257"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2pPr>
            <a:lvl3pPr marL="1425124"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3pPr>
            <a:lvl4pPr marL="1860579" indent="-435455"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4pPr>
            <a:lvl5pPr marL="2177273" indent="-316694"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5pPr>
            <a:lvl6pPr marL="8360728"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6pPr>
            <a:lvl7pPr marL="9880859"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7pPr>
            <a:lvl8pPr marL="11400993"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8pPr>
            <a:lvl9pPr marL="1292112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9pPr>
          </a:lstStyle>
          <a:p>
            <a:endParaRPr lang="en-US" sz="1332" dirty="0"/>
          </a:p>
        </p:txBody>
      </p:sp>
      <p:sp>
        <p:nvSpPr>
          <p:cNvPr id="383" name="Text Placeholder 382"/>
          <p:cNvSpPr>
            <a:spLocks noGrp="1"/>
          </p:cNvSpPr>
          <p:nvPr>
            <p:ph type="body" sz="quarter" idx="150"/>
          </p:nvPr>
        </p:nvSpPr>
        <p:spPr>
          <a:xfrm>
            <a:off x="8175245" y="2077677"/>
            <a:ext cx="12616691" cy="509228"/>
          </a:xfrm>
        </p:spPr>
        <p:txBody>
          <a:bodyPr>
            <a:normAutofit fontScale="92500" lnSpcReduction="10000"/>
          </a:bodyPr>
          <a:lstStyle/>
          <a:p>
            <a:r>
              <a:rPr lang="en-US" sz="3200" b="1" dirty="0"/>
              <a:t>College of Technological Innovation, Zayed University</a:t>
            </a:r>
          </a:p>
          <a:p>
            <a:endParaRPr lang="en-US" sz="3200" b="1" dirty="0"/>
          </a:p>
        </p:txBody>
      </p:sp>
      <p:sp>
        <p:nvSpPr>
          <p:cNvPr id="384" name="Text Placeholder 383"/>
          <p:cNvSpPr>
            <a:spLocks noGrp="1"/>
          </p:cNvSpPr>
          <p:nvPr>
            <p:ph type="body" sz="quarter" idx="151"/>
          </p:nvPr>
        </p:nvSpPr>
        <p:spPr>
          <a:xfrm>
            <a:off x="21266001" y="658635"/>
            <a:ext cx="6866121" cy="1928270"/>
          </a:xfrm>
        </p:spPr>
        <p:txBody>
          <a:bodyPr>
            <a:normAutofit/>
          </a:bodyPr>
          <a:lstStyle/>
          <a:p>
            <a:pPr algn="l"/>
            <a:r>
              <a:rPr lang="en-US" dirty="0" err="1"/>
              <a:t>Horieb</a:t>
            </a:r>
            <a:r>
              <a:rPr lang="en-US" dirty="0"/>
              <a:t> </a:t>
            </a:r>
            <a:r>
              <a:rPr lang="en-US" dirty="0" err="1"/>
              <a:t>Mesfun</a:t>
            </a:r>
            <a:r>
              <a:rPr lang="en-US" dirty="0"/>
              <a:t>                M80008142</a:t>
            </a:r>
          </a:p>
          <a:p>
            <a:pPr algn="l"/>
            <a:r>
              <a:rPr lang="en-US" dirty="0"/>
              <a:t>Natnael </a:t>
            </a:r>
            <a:r>
              <a:rPr lang="en-US" dirty="0" err="1"/>
              <a:t>Habtemicael</a:t>
            </a:r>
            <a:r>
              <a:rPr lang="en-US" dirty="0"/>
              <a:t>     M80008147</a:t>
            </a:r>
          </a:p>
          <a:p>
            <a:pPr algn="l"/>
            <a:r>
              <a:rPr lang="en-US" dirty="0" err="1"/>
              <a:t>Siem</a:t>
            </a:r>
            <a:r>
              <a:rPr lang="en-US" dirty="0"/>
              <a:t> </a:t>
            </a:r>
            <a:r>
              <a:rPr lang="en-US" dirty="0" err="1"/>
              <a:t>Zeresenay</a:t>
            </a:r>
            <a:r>
              <a:rPr lang="en-US" dirty="0"/>
              <a:t>               M80008217</a:t>
            </a:r>
          </a:p>
          <a:p>
            <a:endParaRPr lang="en-US" dirty="0"/>
          </a:p>
        </p:txBody>
      </p:sp>
      <p:sp>
        <p:nvSpPr>
          <p:cNvPr id="385" name="Text Placeholder 384"/>
          <p:cNvSpPr>
            <a:spLocks noGrp="1"/>
          </p:cNvSpPr>
          <p:nvPr>
            <p:ph type="body" sz="quarter" idx="153"/>
          </p:nvPr>
        </p:nvSpPr>
        <p:spPr>
          <a:xfrm>
            <a:off x="7715817" y="676517"/>
            <a:ext cx="13535548" cy="1004880"/>
          </a:xfrm>
        </p:spPr>
        <p:txBody>
          <a:bodyPr/>
          <a:lstStyle/>
          <a:p>
            <a:r>
              <a:rPr lang="en-US" dirty="0" err="1">
                <a:solidFill>
                  <a:schemeClr val="tx1"/>
                </a:solidFill>
              </a:rPr>
              <a:t>CampusTalk</a:t>
            </a:r>
            <a:endParaRPr lang="en-US" dirty="0">
              <a:solidFill>
                <a:schemeClr val="tx1"/>
              </a:solidFill>
            </a:endParaRPr>
          </a:p>
        </p:txBody>
      </p:sp>
      <p:sp>
        <p:nvSpPr>
          <p:cNvPr id="41" name="Text Placeholder 343">
            <a:extLst>
              <a:ext uri="{FF2B5EF4-FFF2-40B4-BE49-F238E27FC236}">
                <a16:creationId xmlns:a16="http://schemas.microsoft.com/office/drawing/2014/main" id="{258CC85E-E0EB-9741-A465-80079568CBC4}"/>
              </a:ext>
              <a:ext uri="{C183D7F6-B498-43B3-948B-1728B52AA6E4}">
                <adec:decorative xmlns:adec="http://schemas.microsoft.com/office/drawing/2017/decorative" val="0"/>
              </a:ext>
            </a:extLst>
          </p:cNvPr>
          <p:cNvSpPr txBox="1">
            <a:spLocks/>
          </p:cNvSpPr>
          <p:nvPr/>
        </p:nvSpPr>
        <p:spPr>
          <a:xfrm>
            <a:off x="14578567" y="18579879"/>
            <a:ext cx="13587956" cy="509205"/>
          </a:xfrm>
          <a:prstGeom prst="rect">
            <a:avLst/>
          </a:prstGeom>
        </p:spPr>
        <p:txBody>
          <a:bodyPr wrap="square" lIns="150635" tIns="150635" rIns="150635" bIns="150635">
            <a:spAutoFit/>
          </a:bodyPr>
          <a:lstStyle>
            <a:lvl1pPr marL="0" indent="0" algn="l" defTabSz="3040265" rtl="0" eaLnBrk="1" latinLnBrk="0" hangingPunct="1">
              <a:spcBef>
                <a:spcPct val="20000"/>
              </a:spcBef>
              <a:buFont typeface="Arial" pitchFamily="34" charset="0"/>
              <a:buNone/>
              <a:defRPr sz="1980" kern="1200">
                <a:solidFill>
                  <a:schemeClr val="tx1"/>
                </a:solidFill>
                <a:latin typeface="Times New Roman" panose="02020603050405020304" pitchFamily="18" charset="0"/>
                <a:ea typeface="+mn-ea"/>
                <a:cs typeface="Times New Roman" panose="02020603050405020304" pitchFamily="18" charset="0"/>
              </a:defRPr>
            </a:lvl1pPr>
            <a:lvl2pPr marL="1029257"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2pPr>
            <a:lvl3pPr marL="1425124"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3pPr>
            <a:lvl4pPr marL="1860579" indent="-435455"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4pPr>
            <a:lvl5pPr marL="2177273" indent="-316694"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5pPr>
            <a:lvl6pPr marL="8360728"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6pPr>
            <a:lvl7pPr marL="9880859"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7pPr>
            <a:lvl8pPr marL="11400993"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8pPr>
            <a:lvl9pPr marL="1292112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9pPr>
          </a:lstStyle>
          <a:p>
            <a:endParaRPr lang="en-US" sz="1332" dirty="0"/>
          </a:p>
        </p:txBody>
      </p:sp>
      <p:sp>
        <p:nvSpPr>
          <p:cNvPr id="42" name="Text Placeholder 343">
            <a:extLst>
              <a:ext uri="{FF2B5EF4-FFF2-40B4-BE49-F238E27FC236}">
                <a16:creationId xmlns:a16="http://schemas.microsoft.com/office/drawing/2014/main" id="{CEB1169D-D0C0-2D45-8A81-57886DCB2FAC}"/>
              </a:ext>
              <a:ext uri="{C183D7F6-B498-43B3-948B-1728B52AA6E4}">
                <adec:decorative xmlns:adec="http://schemas.microsoft.com/office/drawing/2017/decorative" val="0"/>
              </a:ext>
            </a:extLst>
          </p:cNvPr>
          <p:cNvSpPr txBox="1">
            <a:spLocks/>
          </p:cNvSpPr>
          <p:nvPr/>
        </p:nvSpPr>
        <p:spPr>
          <a:xfrm>
            <a:off x="14578567" y="18604489"/>
            <a:ext cx="13587956" cy="509205"/>
          </a:xfrm>
          <a:prstGeom prst="rect">
            <a:avLst/>
          </a:prstGeom>
        </p:spPr>
        <p:txBody>
          <a:bodyPr wrap="square" lIns="150635" tIns="150635" rIns="150635" bIns="150635">
            <a:spAutoFit/>
          </a:bodyPr>
          <a:lstStyle>
            <a:lvl1pPr marL="0" indent="0" algn="l" defTabSz="3040265" rtl="0" eaLnBrk="1" latinLnBrk="0" hangingPunct="1">
              <a:spcBef>
                <a:spcPct val="20000"/>
              </a:spcBef>
              <a:buFont typeface="Arial" pitchFamily="34" charset="0"/>
              <a:buNone/>
              <a:defRPr sz="1980" kern="1200">
                <a:solidFill>
                  <a:schemeClr val="tx1"/>
                </a:solidFill>
                <a:latin typeface="Times New Roman" panose="02020603050405020304" pitchFamily="18" charset="0"/>
                <a:ea typeface="+mn-ea"/>
                <a:cs typeface="Times New Roman" panose="02020603050405020304" pitchFamily="18" charset="0"/>
              </a:defRPr>
            </a:lvl1pPr>
            <a:lvl2pPr marL="1029257"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2pPr>
            <a:lvl3pPr marL="1425124"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3pPr>
            <a:lvl4pPr marL="1860579" indent="-435455"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4pPr>
            <a:lvl5pPr marL="2177273" indent="-316694"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5pPr>
            <a:lvl6pPr marL="8360728"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6pPr>
            <a:lvl7pPr marL="9880859"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7pPr>
            <a:lvl8pPr marL="11400993"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8pPr>
            <a:lvl9pPr marL="1292112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9pPr>
          </a:lstStyle>
          <a:p>
            <a:endParaRPr lang="en-US" sz="1332" dirty="0"/>
          </a:p>
        </p:txBody>
      </p:sp>
      <p:sp>
        <p:nvSpPr>
          <p:cNvPr id="49" name="Text Placeholder 343">
            <a:extLst>
              <a:ext uri="{FF2B5EF4-FFF2-40B4-BE49-F238E27FC236}">
                <a16:creationId xmlns:a16="http://schemas.microsoft.com/office/drawing/2014/main" id="{5A976689-2C1C-9146-A91D-304A57ED5683}"/>
              </a:ext>
              <a:ext uri="{C183D7F6-B498-43B3-948B-1728B52AA6E4}">
                <adec:decorative xmlns:adec="http://schemas.microsoft.com/office/drawing/2017/decorative" val="0"/>
              </a:ext>
            </a:extLst>
          </p:cNvPr>
          <p:cNvSpPr txBox="1">
            <a:spLocks/>
          </p:cNvSpPr>
          <p:nvPr/>
        </p:nvSpPr>
        <p:spPr>
          <a:xfrm>
            <a:off x="14607774" y="18637218"/>
            <a:ext cx="13587956" cy="509205"/>
          </a:xfrm>
          <a:prstGeom prst="rect">
            <a:avLst/>
          </a:prstGeom>
        </p:spPr>
        <p:txBody>
          <a:bodyPr wrap="square" lIns="150635" tIns="150635" rIns="150635" bIns="150635">
            <a:spAutoFit/>
          </a:bodyPr>
          <a:lstStyle>
            <a:lvl1pPr marL="0" indent="0" algn="l" defTabSz="3040265" rtl="0" eaLnBrk="1" latinLnBrk="0" hangingPunct="1">
              <a:spcBef>
                <a:spcPct val="20000"/>
              </a:spcBef>
              <a:buFont typeface="Arial" pitchFamily="34" charset="0"/>
              <a:buNone/>
              <a:defRPr sz="1980" kern="1200">
                <a:solidFill>
                  <a:schemeClr val="tx1"/>
                </a:solidFill>
                <a:latin typeface="Times New Roman" panose="02020603050405020304" pitchFamily="18" charset="0"/>
                <a:ea typeface="+mn-ea"/>
                <a:cs typeface="Times New Roman" panose="02020603050405020304" pitchFamily="18" charset="0"/>
              </a:defRPr>
            </a:lvl1pPr>
            <a:lvl2pPr marL="1029257"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2pPr>
            <a:lvl3pPr marL="1425124" indent="-395867"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3pPr>
            <a:lvl4pPr marL="1860579" indent="-435455"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4pPr>
            <a:lvl5pPr marL="2177273" indent="-316694" algn="l" defTabSz="3040265" rtl="0" eaLnBrk="1" latinLnBrk="0" hangingPunct="1">
              <a:spcBef>
                <a:spcPct val="20000"/>
              </a:spcBef>
              <a:buFont typeface="Arial" pitchFamily="34" charset="0"/>
              <a:buChar char="»"/>
              <a:defRPr sz="1768" kern="1200">
                <a:solidFill>
                  <a:schemeClr val="tx1"/>
                </a:solidFill>
                <a:latin typeface="Trebuchet MS" pitchFamily="34" charset="0"/>
                <a:ea typeface="+mn-ea"/>
                <a:cs typeface="+mn-cs"/>
              </a:defRPr>
            </a:lvl5pPr>
            <a:lvl6pPr marL="8360728"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6pPr>
            <a:lvl7pPr marL="9880859"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7pPr>
            <a:lvl8pPr marL="11400993"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8pPr>
            <a:lvl9pPr marL="12921125" indent="-760067" algn="l" defTabSz="3040265" rtl="0" eaLnBrk="1" latinLnBrk="0" hangingPunct="1">
              <a:spcBef>
                <a:spcPct val="20000"/>
              </a:spcBef>
              <a:buFont typeface="Arial" pitchFamily="34" charset="0"/>
              <a:buChar char="•"/>
              <a:defRPr sz="6719" kern="1200">
                <a:solidFill>
                  <a:schemeClr val="tx1"/>
                </a:solidFill>
                <a:latin typeface="+mn-lt"/>
                <a:ea typeface="+mn-ea"/>
                <a:cs typeface="+mn-cs"/>
              </a:defRPr>
            </a:lvl9pPr>
          </a:lstStyle>
          <a:p>
            <a:endParaRPr lang="en-US" sz="1332" dirty="0">
              <a:ln>
                <a:solidFill>
                  <a:srgbClr val="7F142E"/>
                </a:solidFill>
              </a:ln>
              <a:pattFill prst="pct10">
                <a:fgClr>
                  <a:schemeClr val="tx1"/>
                </a:fgClr>
                <a:bgClr>
                  <a:schemeClr val="bg1"/>
                </a:bgClr>
              </a:pattFill>
            </a:endParaRPr>
          </a:p>
        </p:txBody>
      </p:sp>
      <p:pic>
        <p:nvPicPr>
          <p:cNvPr id="31" name="Picture 30" descr="Graphical user interface&#10;&#10;Description automatically generated">
            <a:extLst>
              <a:ext uri="{FF2B5EF4-FFF2-40B4-BE49-F238E27FC236}">
                <a16:creationId xmlns:a16="http://schemas.microsoft.com/office/drawing/2014/main" id="{6FF2D0F3-800D-EB45-BC9D-C3E408C504BF}"/>
              </a:ext>
            </a:extLst>
          </p:cNvPr>
          <p:cNvPicPr>
            <a:picLocks noChangeAspect="1"/>
          </p:cNvPicPr>
          <p:nvPr/>
        </p:nvPicPr>
        <p:blipFill>
          <a:blip r:embed="rId5" cstate="print">
            <a:clrChange>
              <a:clrFrom>
                <a:srgbClr val="FFFFFF">
                  <a:alpha val="0"/>
                </a:srgbClr>
              </a:clrFrom>
              <a:clrTo>
                <a:srgbClr val="FFFFFF">
                  <a:alpha val="0"/>
                </a:srgbClr>
              </a:clrTo>
            </a:clrChange>
            <a:alphaModFix amt="85000"/>
            <a:extLst>
              <a:ext uri="{BEBA8EAE-BF5A-486C-A8C5-ECC9F3942E4B}">
                <a14:imgProps xmlns:a14="http://schemas.microsoft.com/office/drawing/2010/main">
                  <a14:imgLayer r:embed="rId6">
                    <a14:imgEffect>
                      <a14:backgroundRemoval t="10000" b="90000" l="10000" r="90000"/>
                    </a14:imgEffect>
                    <a14:imgEffect>
                      <a14:colorTemperature colorTemp="11500"/>
                    </a14:imgEffect>
                    <a14:imgEffect>
                      <a14:saturation sat="0"/>
                    </a14:imgEffect>
                  </a14:imgLayer>
                </a14:imgProps>
              </a:ext>
              <a:ext uri="{28A0092B-C50C-407E-A947-70E740481C1C}">
                <a14:useLocalDpi xmlns:a14="http://schemas.microsoft.com/office/drawing/2010/main" val="0"/>
              </a:ext>
            </a:extLst>
          </a:blip>
          <a:stretch>
            <a:fillRect/>
          </a:stretch>
        </p:blipFill>
        <p:spPr>
          <a:xfrm>
            <a:off x="-560669" y="16753619"/>
            <a:ext cx="8735914" cy="5459947"/>
          </a:xfrm>
          <a:prstGeom prst="rect">
            <a:avLst/>
          </a:prstGeom>
          <a:effectLst>
            <a:glow rad="355600">
              <a:schemeClr val="accent1">
                <a:alpha val="40000"/>
              </a:schemeClr>
            </a:glow>
            <a:outerShdw dir="7440000" sx="1000" sy="1000" algn="ctr" rotWithShape="0">
              <a:srgbClr val="000000"/>
            </a:outerShdw>
          </a:effectLst>
        </p:spPr>
      </p:pic>
      <p:pic>
        <p:nvPicPr>
          <p:cNvPr id="33" name="Graphic 32" descr="Gears outline">
            <a:extLst>
              <a:ext uri="{FF2B5EF4-FFF2-40B4-BE49-F238E27FC236}">
                <a16:creationId xmlns:a16="http://schemas.microsoft.com/office/drawing/2014/main" id="{9FB0455D-517F-C542-B9AF-63592FCD4B1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5464143" y="1736316"/>
            <a:ext cx="3837621" cy="3837621"/>
          </a:xfrm>
          <a:prstGeom prst="rect">
            <a:avLst/>
          </a:prstGeom>
          <a:effectLst>
            <a:glow rad="127000">
              <a:schemeClr val="accent1">
                <a:alpha val="40000"/>
              </a:schemeClr>
            </a:glow>
          </a:effectLst>
        </p:spPr>
      </p:pic>
      <p:pic>
        <p:nvPicPr>
          <p:cNvPr id="35" name="Picture 34">
            <a:extLst>
              <a:ext uri="{FF2B5EF4-FFF2-40B4-BE49-F238E27FC236}">
                <a16:creationId xmlns:a16="http://schemas.microsoft.com/office/drawing/2014/main" id="{00DBDF69-A5E6-4A49-9507-9843F3158D9E}"/>
              </a:ext>
            </a:extLst>
          </p:cNvPr>
          <p:cNvPicPr>
            <a:picLocks noChangeAspect="1"/>
          </p:cNvPicPr>
          <p:nvPr/>
        </p:nvPicPr>
        <p:blipFill>
          <a:blip r:embed="rId9"/>
          <a:stretch>
            <a:fillRect/>
          </a:stretch>
        </p:blipFill>
        <p:spPr>
          <a:xfrm>
            <a:off x="2945092" y="16949719"/>
            <a:ext cx="3801609" cy="3410313"/>
          </a:xfrm>
          <a:prstGeom prst="rect">
            <a:avLst/>
          </a:prstGeom>
        </p:spPr>
      </p:pic>
      <p:sp>
        <p:nvSpPr>
          <p:cNvPr id="399" name="TextBox 398">
            <a:extLst>
              <a:ext uri="{FF2B5EF4-FFF2-40B4-BE49-F238E27FC236}">
                <a16:creationId xmlns:a16="http://schemas.microsoft.com/office/drawing/2014/main" id="{50CEACBD-0E85-9E85-54A9-EF53C292A4FA}"/>
              </a:ext>
            </a:extLst>
          </p:cNvPr>
          <p:cNvSpPr txBox="1"/>
          <p:nvPr/>
        </p:nvSpPr>
        <p:spPr>
          <a:xfrm>
            <a:off x="14502262" y="19779247"/>
            <a:ext cx="13615553" cy="1022396"/>
          </a:xfrm>
          <a:prstGeom prst="rect">
            <a:avLst/>
          </a:prstGeom>
          <a:noFill/>
        </p:spPr>
        <p:txBody>
          <a:bodyPr wrap="square" rtlCol="0">
            <a:spAutoFit/>
          </a:bodyPr>
          <a:lstStyle/>
          <a:p>
            <a:pPr algn="just">
              <a:lnSpc>
                <a:spcPct val="115000"/>
              </a:lnSpc>
              <a:spcBef>
                <a:spcPts val="0"/>
              </a:spcBef>
            </a:pPr>
            <a:r>
              <a:rPr lang="en-US" sz="1800" b="0" u="none" dirty="0">
                <a:latin typeface="Times New Roman" panose="02020603050405020304" pitchFamily="18" charset="0"/>
                <a:ea typeface="Calibri" panose="020F0502020204030204" pitchFamily="34" charset="0"/>
                <a:cs typeface="Times New Roman" panose="02020603050405020304" pitchFamily="18" charset="0"/>
              </a:rPr>
              <a:t>We want to express our special gratitude to our supervisor, Dr. </a:t>
            </a:r>
            <a:r>
              <a:rPr lang="en-US" sz="1800" b="0" u="none" dirty="0" err="1">
                <a:latin typeface="Times New Roman" panose="02020603050405020304" pitchFamily="18" charset="0"/>
                <a:ea typeface="Calibri" panose="020F0502020204030204" pitchFamily="34" charset="0"/>
                <a:cs typeface="Times New Roman" panose="02020603050405020304" pitchFamily="18" charset="0"/>
              </a:rPr>
              <a:t>Fatna</a:t>
            </a:r>
            <a:r>
              <a:rPr lang="en-US" sz="1800" b="0" u="none" dirty="0">
                <a:latin typeface="Times New Roman" panose="02020603050405020304" pitchFamily="18" charset="0"/>
                <a:ea typeface="Calibri" panose="020F0502020204030204" pitchFamily="34" charset="0"/>
                <a:cs typeface="Times New Roman" panose="02020603050405020304" pitchFamily="18" charset="0"/>
              </a:rPr>
              <a:t> </a:t>
            </a:r>
            <a:r>
              <a:rPr lang="en-US" sz="1800" b="0" u="none" dirty="0" err="1">
                <a:latin typeface="Times New Roman" panose="02020603050405020304" pitchFamily="18" charset="0"/>
                <a:ea typeface="Calibri" panose="020F0502020204030204" pitchFamily="34" charset="0"/>
                <a:cs typeface="Times New Roman" panose="02020603050405020304" pitchFamily="18" charset="0"/>
              </a:rPr>
              <a:t>Belqasmi</a:t>
            </a:r>
            <a:r>
              <a:rPr lang="en-US" sz="1800" b="0" u="none" dirty="0">
                <a:latin typeface="Times New Roman" panose="02020603050405020304" pitchFamily="18" charset="0"/>
                <a:ea typeface="Calibri" panose="020F0502020204030204" pitchFamily="34" charset="0"/>
                <a:cs typeface="Times New Roman" panose="02020603050405020304" pitchFamily="18" charset="0"/>
              </a:rPr>
              <a:t>, for her guidance and support in completing the project. We also extend our appreciation to Zayed University College of Technological Innovation for their support throughout our journey in the undergraduate program. </a:t>
            </a:r>
            <a:endParaRPr lang="en-US" sz="1800" b="0" u="none"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00" name="Text Placeholder 333">
            <a:extLst>
              <a:ext uri="{FF2B5EF4-FFF2-40B4-BE49-F238E27FC236}">
                <a16:creationId xmlns:a16="http://schemas.microsoft.com/office/drawing/2014/main" id="{C6E35ED9-B204-C9CC-68AC-85A444BA73B6}"/>
              </a:ext>
            </a:extLst>
          </p:cNvPr>
          <p:cNvSpPr txBox="1">
            <a:spLocks/>
          </p:cNvSpPr>
          <p:nvPr/>
        </p:nvSpPr>
        <p:spPr>
          <a:xfrm>
            <a:off x="640124" y="8823792"/>
            <a:ext cx="7432355" cy="8263496"/>
          </a:xfrm>
          <a:prstGeom prst="rect">
            <a:avLst/>
          </a:prstGeom>
        </p:spPr>
        <p:txBody>
          <a:bodyPr wrap="square" lIns="223877" tIns="223877" rIns="223877" bIns="223877">
            <a:spAutoFit/>
          </a:bodyPr>
          <a:lstStyle>
            <a:lvl1pPr marL="0" indent="0" algn="l" defTabSz="2045317" rtl="0" eaLnBrk="1" latinLnBrk="0" hangingPunct="1">
              <a:spcBef>
                <a:spcPct val="20000"/>
              </a:spcBef>
              <a:buFont typeface="Arial" pitchFamily="34" charset="0"/>
              <a:buNone/>
              <a:defRPr sz="1332" kern="1200">
                <a:solidFill>
                  <a:schemeClr val="tx1"/>
                </a:solidFill>
                <a:latin typeface="Times New Roman" panose="02020603050405020304" pitchFamily="18" charset="0"/>
                <a:ea typeface="+mn-ea"/>
                <a:cs typeface="Times New Roman" panose="02020603050405020304" pitchFamily="18" charset="0"/>
              </a:defRPr>
            </a:lvl1pPr>
            <a:lvl2pPr marL="692426" indent="-266316" algn="l" defTabSz="2045317" rtl="0" eaLnBrk="1" latinLnBrk="0" hangingPunct="1">
              <a:spcBef>
                <a:spcPct val="20000"/>
              </a:spcBef>
              <a:buFont typeface="Arial" pitchFamily="34" charset="0"/>
              <a:buChar char="–"/>
              <a:defRPr sz="1190" kern="1200">
                <a:solidFill>
                  <a:schemeClr val="tx1"/>
                </a:solidFill>
                <a:latin typeface="Trebuchet MS" pitchFamily="34" charset="0"/>
                <a:ea typeface="+mn-ea"/>
                <a:cs typeface="+mn-cs"/>
              </a:defRPr>
            </a:lvl2pPr>
            <a:lvl3pPr marL="958742" indent="-266316" algn="l" defTabSz="2045317" rtl="0" eaLnBrk="1" latinLnBrk="0" hangingPunct="1">
              <a:spcBef>
                <a:spcPct val="20000"/>
              </a:spcBef>
              <a:buFont typeface="Arial" pitchFamily="34" charset="0"/>
              <a:buChar char="•"/>
              <a:defRPr sz="1190" kern="1200">
                <a:solidFill>
                  <a:schemeClr val="tx1"/>
                </a:solidFill>
                <a:latin typeface="Trebuchet MS" pitchFamily="34" charset="0"/>
                <a:ea typeface="+mn-ea"/>
                <a:cs typeface="+mn-cs"/>
              </a:defRPr>
            </a:lvl3pPr>
            <a:lvl4pPr marL="1251692" indent="-292949" algn="l" defTabSz="2045317" rtl="0" eaLnBrk="1" latinLnBrk="0" hangingPunct="1">
              <a:spcBef>
                <a:spcPct val="20000"/>
              </a:spcBef>
              <a:buFont typeface="Arial" pitchFamily="34" charset="0"/>
              <a:buChar char="–"/>
              <a:defRPr sz="1190" kern="1200">
                <a:solidFill>
                  <a:schemeClr val="tx1"/>
                </a:solidFill>
                <a:latin typeface="Trebuchet MS" pitchFamily="34" charset="0"/>
                <a:ea typeface="+mn-ea"/>
                <a:cs typeface="+mn-cs"/>
              </a:defRPr>
            </a:lvl4pPr>
            <a:lvl5pPr marL="1464745" indent="-213054" algn="l" defTabSz="2045317" rtl="0" eaLnBrk="1" latinLnBrk="0" hangingPunct="1">
              <a:spcBef>
                <a:spcPct val="20000"/>
              </a:spcBef>
              <a:buFont typeface="Arial" pitchFamily="34" charset="0"/>
              <a:buChar char="»"/>
              <a:defRPr sz="1190" kern="1200">
                <a:solidFill>
                  <a:schemeClr val="tx1"/>
                </a:solidFill>
                <a:latin typeface="Trebuchet MS" pitchFamily="34" charset="0"/>
                <a:ea typeface="+mn-ea"/>
                <a:cs typeface="+mn-cs"/>
              </a:defRPr>
            </a:lvl5pPr>
            <a:lvl6pPr marL="5624622"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6pPr>
            <a:lvl7pPr marL="664727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7pPr>
            <a:lvl8pPr marL="7669939"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8pPr>
            <a:lvl9pPr marL="8692598" indent="-511330" algn="l" defTabSz="2045317" rtl="0" eaLnBrk="1" latinLnBrk="0" hangingPunct="1">
              <a:spcBef>
                <a:spcPct val="20000"/>
              </a:spcBef>
              <a:buFont typeface="Arial" pitchFamily="34" charset="0"/>
              <a:buChar char="•"/>
              <a:defRPr sz="4521" kern="1200">
                <a:solidFill>
                  <a:schemeClr val="tx1"/>
                </a:solidFill>
                <a:latin typeface="+mn-lt"/>
                <a:ea typeface="+mn-ea"/>
                <a:cs typeface="+mn-cs"/>
              </a:defRPr>
            </a:lvl9pPr>
          </a:lstStyle>
          <a:p>
            <a:pPr algn="just"/>
            <a:r>
              <a:rPr lang="en-US" sz="1800" dirty="0"/>
              <a:t>The project is developed in a Linux OS system and an open-source framework asterisk is used to support the platform. The features and applications integrated into the system include make and receive calls, voicemail, call forwarding, call distribution, call queuing, conference calls, IVR (interactive voice response) and so on. </a:t>
            </a:r>
          </a:p>
          <a:p>
            <a:pPr algn="just"/>
            <a:endParaRPr lang="en-US" sz="1800" dirty="0"/>
          </a:p>
          <a:p>
            <a:pPr algn="just"/>
            <a:r>
              <a:rPr lang="en-US" sz="1800" dirty="0"/>
              <a:t>Users are primarily configured to the network as Sip clients with username, domain (server IP), and password. This registration then allows them to access different features based on context and extension configurations on the asterisk server. All the clients have to be in the same LAN as the server to enjoy the benefits of the platform. All the features of </a:t>
            </a:r>
            <a:r>
              <a:rPr lang="en-US" sz="1800" dirty="0" err="1"/>
              <a:t>CampusTalk</a:t>
            </a:r>
            <a:r>
              <a:rPr lang="en-US" sz="1800" dirty="0"/>
              <a:t> are implemented by writing configuration syntax in the configuration files of the Asterisk software. </a:t>
            </a:r>
          </a:p>
          <a:p>
            <a:pPr algn="just"/>
            <a:endParaRPr lang="en-US" sz="1800" dirty="0"/>
          </a:p>
          <a:p>
            <a:pPr algn="just"/>
            <a:r>
              <a:rPr lang="en-US" sz="1800" dirty="0"/>
              <a:t>SIP clients are registered in the </a:t>
            </a:r>
            <a:r>
              <a:rPr lang="en-US" sz="1800" dirty="0" err="1"/>
              <a:t>sip.conf</a:t>
            </a:r>
            <a:r>
              <a:rPr lang="en-US" sz="1800" dirty="0"/>
              <a:t> configuration file before they can connect to the Asterisk server from their SIP-client app. The extensions and contexts on which the entirety of the platform’s functionality depends are configured in the </a:t>
            </a:r>
            <a:r>
              <a:rPr lang="en-US" sz="1800" dirty="0" err="1"/>
              <a:t>extensions.conf</a:t>
            </a:r>
            <a:r>
              <a:rPr lang="en-US" sz="1800" dirty="0"/>
              <a:t> file. Features such as voicemail are first configured in a separate file called </a:t>
            </a:r>
            <a:r>
              <a:rPr lang="en-US" sz="1800" dirty="0" err="1"/>
              <a:t>voicemail.conf</a:t>
            </a:r>
            <a:r>
              <a:rPr lang="en-US" sz="1800" dirty="0"/>
              <a:t> before further configurations are made in the </a:t>
            </a:r>
            <a:r>
              <a:rPr lang="en-US" sz="1800" dirty="0" err="1"/>
              <a:t>externsions.conf</a:t>
            </a:r>
            <a:r>
              <a:rPr lang="en-US" sz="1800" dirty="0"/>
              <a:t> file.</a:t>
            </a:r>
          </a:p>
          <a:p>
            <a:pPr algn="just"/>
            <a:endParaRPr lang="en-US" sz="1800" dirty="0"/>
          </a:p>
          <a:p>
            <a:pPr algn="just"/>
            <a:r>
              <a:rPr lang="en-US" sz="1800" dirty="0"/>
              <a:t>Voicemail messages can be accessed through email as well as the dial pad. Users can call their extension number preceded by an asterisk (*) to play their voice messages. Furthermore, whenever they get a new voicemail, they will be notified via email that includes the caller’s name, timeframe, and the voice message itself as a .wav file. Here, we have used </a:t>
            </a:r>
            <a:r>
              <a:rPr lang="en-US" sz="1800" dirty="0" err="1"/>
              <a:t>mailcatcher</a:t>
            </a:r>
            <a:r>
              <a:rPr lang="en-US" sz="1800" dirty="0"/>
              <a:t> as our email server where the voicemails received by users are displayed.</a:t>
            </a:r>
          </a:p>
        </p:txBody>
      </p:sp>
      <p:pic>
        <p:nvPicPr>
          <p:cNvPr id="404" name="Picture 403">
            <a:extLst>
              <a:ext uri="{FF2B5EF4-FFF2-40B4-BE49-F238E27FC236}">
                <a16:creationId xmlns:a16="http://schemas.microsoft.com/office/drawing/2014/main" id="{22F2CCA1-ADEF-039D-795F-C341740AC787}"/>
              </a:ext>
            </a:extLst>
          </p:cNvPr>
          <p:cNvPicPr>
            <a:picLocks noChangeAspect="1"/>
          </p:cNvPicPr>
          <p:nvPr/>
        </p:nvPicPr>
        <p:blipFill>
          <a:blip r:embed="rId10"/>
          <a:stretch>
            <a:fillRect/>
          </a:stretch>
        </p:blipFill>
        <p:spPr>
          <a:xfrm>
            <a:off x="8275341" y="8124038"/>
            <a:ext cx="5817319" cy="3856746"/>
          </a:xfrm>
          <a:prstGeom prst="rect">
            <a:avLst/>
          </a:prstGeom>
        </p:spPr>
      </p:pic>
      <p:pic>
        <p:nvPicPr>
          <p:cNvPr id="411" name="Picture 410">
            <a:extLst>
              <a:ext uri="{FF2B5EF4-FFF2-40B4-BE49-F238E27FC236}">
                <a16:creationId xmlns:a16="http://schemas.microsoft.com/office/drawing/2014/main" id="{3E88097D-A34E-D2C8-1395-C2AC046D4534}"/>
              </a:ext>
            </a:extLst>
          </p:cNvPr>
          <p:cNvPicPr>
            <a:picLocks noChangeAspect="1"/>
          </p:cNvPicPr>
          <p:nvPr/>
        </p:nvPicPr>
        <p:blipFill>
          <a:blip r:embed="rId11"/>
          <a:stretch>
            <a:fillRect/>
          </a:stretch>
        </p:blipFill>
        <p:spPr>
          <a:xfrm>
            <a:off x="7936311" y="11746372"/>
            <a:ext cx="5424929" cy="5203347"/>
          </a:xfrm>
          <a:prstGeom prst="rect">
            <a:avLst/>
          </a:prstGeom>
        </p:spPr>
      </p:pic>
      <p:pic>
        <p:nvPicPr>
          <p:cNvPr id="414" name="Picture 413">
            <a:extLst>
              <a:ext uri="{FF2B5EF4-FFF2-40B4-BE49-F238E27FC236}">
                <a16:creationId xmlns:a16="http://schemas.microsoft.com/office/drawing/2014/main" id="{9970FA5D-3CA9-A3EE-5A4F-1381D8E5E401}"/>
              </a:ext>
            </a:extLst>
          </p:cNvPr>
          <p:cNvPicPr>
            <a:picLocks noChangeAspect="1"/>
          </p:cNvPicPr>
          <p:nvPr/>
        </p:nvPicPr>
        <p:blipFill>
          <a:blip r:embed="rId12"/>
          <a:stretch>
            <a:fillRect/>
          </a:stretch>
        </p:blipFill>
        <p:spPr>
          <a:xfrm>
            <a:off x="7935021" y="16912704"/>
            <a:ext cx="5817318" cy="3470330"/>
          </a:xfrm>
          <a:prstGeom prst="rect">
            <a:avLst/>
          </a:prstGeom>
        </p:spPr>
      </p:pic>
      <p:sp>
        <p:nvSpPr>
          <p:cNvPr id="415" name="TextBox 414">
            <a:extLst>
              <a:ext uri="{FF2B5EF4-FFF2-40B4-BE49-F238E27FC236}">
                <a16:creationId xmlns:a16="http://schemas.microsoft.com/office/drawing/2014/main" id="{76B5B500-2666-8F67-FDF7-BD0E6E2A2CA3}"/>
              </a:ext>
            </a:extLst>
          </p:cNvPr>
          <p:cNvSpPr txBox="1"/>
          <p:nvPr/>
        </p:nvSpPr>
        <p:spPr>
          <a:xfrm>
            <a:off x="8092176" y="20545710"/>
            <a:ext cx="5679860" cy="400110"/>
          </a:xfrm>
          <a:prstGeom prst="rect">
            <a:avLst/>
          </a:prstGeom>
          <a:noFill/>
        </p:spPr>
        <p:txBody>
          <a:bodyPr wrap="square" rtlCol="0">
            <a:spAutoFit/>
          </a:bodyPr>
          <a:lstStyle/>
          <a:p>
            <a:pPr algn="ctr"/>
            <a:r>
              <a:rPr lang="en-AE" sz="2000" dirty="0">
                <a:latin typeface="Times New Roman" panose="02020603050405020304" pitchFamily="18" charset="0"/>
                <a:cs typeface="Times New Roman" panose="02020603050405020304" pitchFamily="18" charset="0"/>
              </a:rPr>
              <a:t>Voicmail to Mail</a:t>
            </a:r>
          </a:p>
        </p:txBody>
      </p:sp>
    </p:spTree>
    <p:extLst>
      <p:ext uri="{BB962C8B-B14F-4D97-AF65-F5344CB8AC3E}">
        <p14:creationId xmlns:p14="http://schemas.microsoft.com/office/powerpoint/2010/main" val="3874869272"/>
      </p:ext>
    </p:extLst>
  </p:cSld>
  <p:clrMapOvr>
    <a:masterClrMapping/>
  </p:clrMapOvr>
</p:sld>
</file>

<file path=ppt/theme/theme1.xml><?xml version="1.0" encoding="utf-8"?>
<a:theme xmlns:a="http://schemas.openxmlformats.org/drawingml/2006/main" name="PosterPresentations.com-100CMx140C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Classic - Wide Center">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8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PosterPresentations.com-100CMx140CM</Template>
  <TotalTime>668</TotalTime>
  <Words>1559</Words>
  <Application>Microsoft Office PowerPoint</Application>
  <PresentationFormat>Custom</PresentationFormat>
  <Paragraphs>54</Paragraphs>
  <Slides>1</Slides>
  <Notes>1</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1</vt:i4>
      </vt:variant>
    </vt:vector>
  </HeadingPairs>
  <TitlesOfParts>
    <vt:vector size="9" baseType="lpstr">
      <vt:lpstr>Arial</vt:lpstr>
      <vt:lpstr>Calibri</vt:lpstr>
      <vt:lpstr>Cambria</vt:lpstr>
      <vt:lpstr>Times New Roman</vt:lpstr>
      <vt:lpstr>Trebuchet MS</vt:lpstr>
      <vt:lpstr>PosterPresentations.com-100CMx140CM</vt:lpstr>
      <vt:lpstr>Classic - Wide Center</vt:lpstr>
      <vt:lpstr>Image</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Natnael</cp:lastModifiedBy>
  <cp:revision>66</cp:revision>
  <cp:lastPrinted>2023-04-24T07:25:28Z</cp:lastPrinted>
  <dcterms:created xsi:type="dcterms:W3CDTF">2012-02-10T00:21:22Z</dcterms:created>
  <dcterms:modified xsi:type="dcterms:W3CDTF">2023-04-28T12:11:14Z</dcterms:modified>
</cp:coreProperties>
</file>

<file path=docProps/thumbnail.jpeg>
</file>